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sldIdLst>
    <p:sldId id="275" r:id="rId5"/>
    <p:sldId id="270" r:id="rId6"/>
    <p:sldId id="267" r:id="rId7"/>
    <p:sldId id="272" r:id="rId8"/>
    <p:sldId id="264" r:id="rId9"/>
    <p:sldId id="276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90717" autoAdjust="0"/>
  </p:normalViewPr>
  <p:slideViewPr>
    <p:cSldViewPr snapToGrid="0">
      <p:cViewPr varScale="1">
        <p:scale>
          <a:sx n="103" d="100"/>
          <a:sy n="103" d="100"/>
        </p:scale>
        <p:origin x="92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chael" userId="01d3f269-fb9b-4f76-9702-8b09c9efe539" providerId="ADAL" clId="{97591EDD-F914-4A90-8DC5-D1093D284BFC}"/>
    <pc:docChg chg="custSel addSld delSld modSld">
      <pc:chgData name="Rachael" userId="01d3f269-fb9b-4f76-9702-8b09c9efe539" providerId="ADAL" clId="{97591EDD-F914-4A90-8DC5-D1093D284BFC}" dt="2020-02-26T20:36:33.109" v="117" actId="5793"/>
      <pc:docMkLst>
        <pc:docMk/>
      </pc:docMkLst>
      <pc:sldChg chg="del">
        <pc:chgData name="Rachael" userId="01d3f269-fb9b-4f76-9702-8b09c9efe539" providerId="ADAL" clId="{97591EDD-F914-4A90-8DC5-D1093D284BFC}" dt="2020-02-26T19:35:18.445" v="55" actId="47"/>
        <pc:sldMkLst>
          <pc:docMk/>
          <pc:sldMk cId="589377439" sldId="261"/>
        </pc:sldMkLst>
      </pc:sldChg>
      <pc:sldChg chg="modSp mod">
        <pc:chgData name="Rachael" userId="01d3f269-fb9b-4f76-9702-8b09c9efe539" providerId="ADAL" clId="{97591EDD-F914-4A90-8DC5-D1093D284BFC}" dt="2020-02-26T20:36:33.109" v="117" actId="5793"/>
        <pc:sldMkLst>
          <pc:docMk/>
          <pc:sldMk cId="1681445881" sldId="267"/>
        </pc:sldMkLst>
        <pc:spChg chg="mod">
          <ac:chgData name="Rachael" userId="01d3f269-fb9b-4f76-9702-8b09c9efe539" providerId="ADAL" clId="{97591EDD-F914-4A90-8DC5-D1093D284BFC}" dt="2020-02-26T20:36:33.109" v="117" actId="5793"/>
          <ac:spMkLst>
            <pc:docMk/>
            <pc:sldMk cId="1681445881" sldId="267"/>
            <ac:spMk id="7" creationId="{95E85BC9-FFA8-4F9F-A2B6-8A3136040118}"/>
          </ac:spMkLst>
        </pc:spChg>
      </pc:sldChg>
      <pc:sldChg chg="del">
        <pc:chgData name="Rachael" userId="01d3f269-fb9b-4f76-9702-8b09c9efe539" providerId="ADAL" clId="{97591EDD-F914-4A90-8DC5-D1093D284BFC}" dt="2020-02-25T22:58:15.643" v="0" actId="2696"/>
        <pc:sldMkLst>
          <pc:docMk/>
          <pc:sldMk cId="1686078912" sldId="268"/>
        </pc:sldMkLst>
      </pc:sldChg>
      <pc:sldChg chg="modSp add mod">
        <pc:chgData name="Rachael" userId="01d3f269-fb9b-4f76-9702-8b09c9efe539" providerId="ADAL" clId="{97591EDD-F914-4A90-8DC5-D1093D284BFC}" dt="2020-02-26T20:27:29.661" v="86" actId="20577"/>
        <pc:sldMkLst>
          <pc:docMk/>
          <pc:sldMk cId="1686078912" sldId="270"/>
        </pc:sldMkLst>
        <pc:spChg chg="mod">
          <ac:chgData name="Rachael" userId="01d3f269-fb9b-4f76-9702-8b09c9efe539" providerId="ADAL" clId="{97591EDD-F914-4A90-8DC5-D1093D284BFC}" dt="2020-02-25T23:15:06.332" v="16" actId="20577"/>
          <ac:spMkLst>
            <pc:docMk/>
            <pc:sldMk cId="1686078912" sldId="270"/>
            <ac:spMk id="2" creationId="{46875FA8-4238-4866-9D77-16424CA35783}"/>
          </ac:spMkLst>
        </pc:spChg>
        <pc:spChg chg="mod">
          <ac:chgData name="Rachael" userId="01d3f269-fb9b-4f76-9702-8b09c9efe539" providerId="ADAL" clId="{97591EDD-F914-4A90-8DC5-D1093D284BFC}" dt="2020-02-26T20:27:29.661" v="86" actId="20577"/>
          <ac:spMkLst>
            <pc:docMk/>
            <pc:sldMk cId="1686078912" sldId="270"/>
            <ac:spMk id="3" creationId="{0CC030C5-A21B-4208-AA01-77D6ED64E265}"/>
          </ac:spMkLst>
        </pc:spChg>
      </pc:sldChg>
      <pc:sldChg chg="modSp mod">
        <pc:chgData name="Rachael" userId="01d3f269-fb9b-4f76-9702-8b09c9efe539" providerId="ADAL" clId="{97591EDD-F914-4A90-8DC5-D1093D284BFC}" dt="2020-02-26T19:27:13.803" v="53" actId="403"/>
        <pc:sldMkLst>
          <pc:docMk/>
          <pc:sldMk cId="3488621572" sldId="272"/>
        </pc:sldMkLst>
        <pc:spChg chg="mod">
          <ac:chgData name="Rachael" userId="01d3f269-fb9b-4f76-9702-8b09c9efe539" providerId="ADAL" clId="{97591EDD-F914-4A90-8DC5-D1093D284BFC}" dt="2020-02-26T19:27:13.803" v="53" actId="403"/>
          <ac:spMkLst>
            <pc:docMk/>
            <pc:sldMk cId="3488621572" sldId="272"/>
            <ac:spMk id="2" creationId="{2C8FC0D3-BB8E-4F9F-820A-F1929F71A2FA}"/>
          </ac:spMkLst>
        </pc:spChg>
      </pc:sldChg>
      <pc:sldChg chg="modSp add mod">
        <pc:chgData name="Rachael" userId="01d3f269-fb9b-4f76-9702-8b09c9efe539" providerId="ADAL" clId="{97591EDD-F914-4A90-8DC5-D1093D284BFC}" dt="2020-02-26T19:35:20.728" v="57" actId="20577"/>
        <pc:sldMkLst>
          <pc:docMk/>
          <pc:sldMk cId="4236416417" sldId="275"/>
        </pc:sldMkLst>
        <pc:spChg chg="mod">
          <ac:chgData name="Rachael" userId="01d3f269-fb9b-4f76-9702-8b09c9efe539" providerId="ADAL" clId="{97591EDD-F914-4A90-8DC5-D1093D284BFC}" dt="2020-02-26T19:35:20.728" v="57" actId="20577"/>
          <ac:spMkLst>
            <pc:docMk/>
            <pc:sldMk cId="4236416417" sldId="275"/>
            <ac:spMk id="2" creationId="{D5EA9FEC-1A85-491E-9FAE-69543AFD0EFC}"/>
          </ac:spMkLst>
        </pc:spChg>
      </pc:sldChg>
    </pc:docChg>
  </pc:docChgLst>
  <pc:docChgLst>
    <pc:chgData name="Rachael Lethbridge" userId="01d3f269-fb9b-4f76-9702-8b09c9efe539" providerId="ADAL" clId="{2F905C99-A80F-4B3F-8879-7B9A214C0DD4}"/>
    <pc:docChg chg="custSel modSld sldOrd">
      <pc:chgData name="Rachael Lethbridge" userId="01d3f269-fb9b-4f76-9702-8b09c9efe539" providerId="ADAL" clId="{2F905C99-A80F-4B3F-8879-7B9A214C0DD4}" dt="2019-11-22T08:29:27.567" v="198"/>
      <pc:docMkLst>
        <pc:docMk/>
      </pc:docMkLst>
      <pc:sldChg chg="ord modNotesTx">
        <pc:chgData name="Rachael Lethbridge" userId="01d3f269-fb9b-4f76-9702-8b09c9efe539" providerId="ADAL" clId="{2F905C99-A80F-4B3F-8879-7B9A214C0DD4}" dt="2019-11-22T08:29:27.567" v="198"/>
        <pc:sldMkLst>
          <pc:docMk/>
          <pc:sldMk cId="670791300" sldId="264"/>
        </pc:sldMkLst>
      </pc:sldChg>
      <pc:sldChg chg="modNotesTx">
        <pc:chgData name="Rachael Lethbridge" userId="01d3f269-fb9b-4f76-9702-8b09c9efe539" providerId="ADAL" clId="{2F905C99-A80F-4B3F-8879-7B9A214C0DD4}" dt="2019-11-22T08:10:01.845" v="197" actId="20577"/>
        <pc:sldMkLst>
          <pc:docMk/>
          <pc:sldMk cId="97429222" sldId="265"/>
        </pc:sldMkLst>
      </pc:sldChg>
      <pc:sldChg chg="delSp modNotesTx">
        <pc:chgData name="Rachael Lethbridge" userId="01d3f269-fb9b-4f76-9702-8b09c9efe539" providerId="ADAL" clId="{2F905C99-A80F-4B3F-8879-7B9A214C0DD4}" dt="2019-11-22T08:08:29.423" v="15" actId="478"/>
        <pc:sldMkLst>
          <pc:docMk/>
          <pc:sldMk cId="1681445881" sldId="267"/>
        </pc:sldMkLst>
        <pc:spChg chg="del">
          <ac:chgData name="Rachael Lethbridge" userId="01d3f269-fb9b-4f76-9702-8b09c9efe539" providerId="ADAL" clId="{2F905C99-A80F-4B3F-8879-7B9A214C0DD4}" dt="2019-11-22T08:08:29.423" v="15" actId="478"/>
          <ac:spMkLst>
            <pc:docMk/>
            <pc:sldMk cId="1681445881" sldId="267"/>
            <ac:spMk id="3" creationId="{01710436-7744-4739-A3AA-5B7E2DF7EE0C}"/>
          </ac:spMkLst>
        </pc:spChg>
      </pc:sldChg>
    </pc:docChg>
  </pc:docChgLst>
  <pc:docChgLst>
    <pc:chgData name="Kathryn Sheehan" userId="5b3412ca-80ec-4f10-a95f-3ba2fc016609" providerId="ADAL" clId="{1714A449-14C4-4C9F-97E2-6C1BA91D108A}"/>
    <pc:docChg chg="modSld sldOrd">
      <pc:chgData name="Kathryn Sheehan" userId="5b3412ca-80ec-4f10-a95f-3ba2fc016609" providerId="ADAL" clId="{1714A449-14C4-4C9F-97E2-6C1BA91D108A}" dt="2021-02-10T10:25:46.119" v="1"/>
      <pc:docMkLst>
        <pc:docMk/>
      </pc:docMkLst>
      <pc:sldChg chg="ord">
        <pc:chgData name="Kathryn Sheehan" userId="5b3412ca-80ec-4f10-a95f-3ba2fc016609" providerId="ADAL" clId="{1714A449-14C4-4C9F-97E2-6C1BA91D108A}" dt="2021-02-10T10:25:46.119" v="1"/>
        <pc:sldMkLst>
          <pc:docMk/>
          <pc:sldMk cId="3488621572" sldId="272"/>
        </pc:sldMkLst>
      </pc:sldChg>
    </pc:docChg>
  </pc:docChgLst>
  <pc:docChgLst>
    <pc:chgData name="Rachael Lethbridge" userId="01d3f269-fb9b-4f76-9702-8b09c9efe539" providerId="ADAL" clId="{BB363976-DD11-4718-9AA5-E83ECE7CD25F}"/>
    <pc:docChg chg="modSld">
      <pc:chgData name="Rachael Lethbridge" userId="01d3f269-fb9b-4f76-9702-8b09c9efe539" providerId="ADAL" clId="{BB363976-DD11-4718-9AA5-E83ECE7CD25F}" dt="2020-01-17T16:03:22.450" v="4" actId="20577"/>
      <pc:docMkLst>
        <pc:docMk/>
      </pc:docMkLst>
      <pc:sldChg chg="addSp delSp modSp">
        <pc:chgData name="Rachael Lethbridge" userId="01d3f269-fb9b-4f76-9702-8b09c9efe539" providerId="ADAL" clId="{BB363976-DD11-4718-9AA5-E83ECE7CD25F}" dt="2020-01-17T15:44:43.847" v="3"/>
        <pc:sldMkLst>
          <pc:docMk/>
          <pc:sldMk cId="670791300" sldId="264"/>
        </pc:sldMkLst>
        <pc:picChg chg="add del mod">
          <ac:chgData name="Rachael Lethbridge" userId="01d3f269-fb9b-4f76-9702-8b09c9efe539" providerId="ADAL" clId="{BB363976-DD11-4718-9AA5-E83ECE7CD25F}" dt="2020-01-17T15:44:43.847" v="3"/>
          <ac:picMkLst>
            <pc:docMk/>
            <pc:sldMk cId="670791300" sldId="264"/>
            <ac:picMk id="5" creationId="{E9D5936F-BA6A-4085-BF7C-139B4AB21724}"/>
          </ac:picMkLst>
        </pc:picChg>
      </pc:sldChg>
      <pc:sldChg chg="modNotesTx">
        <pc:chgData name="Rachael Lethbridge" userId="01d3f269-fb9b-4f76-9702-8b09c9efe539" providerId="ADAL" clId="{BB363976-DD11-4718-9AA5-E83ECE7CD25F}" dt="2020-01-17T15:36:50.586" v="0" actId="20577"/>
        <pc:sldMkLst>
          <pc:docMk/>
          <pc:sldMk cId="97429222" sldId="265"/>
        </pc:sldMkLst>
      </pc:sldChg>
      <pc:sldChg chg="modNotesTx">
        <pc:chgData name="Rachael Lethbridge" userId="01d3f269-fb9b-4f76-9702-8b09c9efe539" providerId="ADAL" clId="{BB363976-DD11-4718-9AA5-E83ECE7CD25F}" dt="2020-01-17T16:03:22.450" v="4" actId="20577"/>
        <pc:sldMkLst>
          <pc:docMk/>
          <pc:sldMk cId="1681445881" sldId="267"/>
        </pc:sldMkLst>
      </pc:sldChg>
    </pc:docChg>
  </pc:docChgLst>
  <pc:docChgLst>
    <pc:chgData name="Rachael Lethbridge" userId="S::r.lethbridge@maryhare.org.uk::01d3f269-fb9b-4f76-9702-8b09c9efe539" providerId="AD" clId="Web-{9C2A3FB1-1B3E-5A2C-7895-A74589A08459}"/>
    <pc:docChg chg="delSld">
      <pc:chgData name="Rachael Lethbridge" userId="S::r.lethbridge@maryhare.org.uk::01d3f269-fb9b-4f76-9702-8b09c9efe539" providerId="AD" clId="Web-{9C2A3FB1-1B3E-5A2C-7895-A74589A08459}" dt="2019-11-22T08:07:02.978" v="0"/>
      <pc:docMkLst>
        <pc:docMk/>
      </pc:docMkLst>
    </pc:docChg>
  </pc:docChgLst>
  <pc:docChgLst>
    <pc:chgData name="Rachael Lethbridge" userId="01d3f269-fb9b-4f76-9702-8b09c9efe539" providerId="ADAL" clId="{C0542CE1-75D1-4D1B-BC28-7D11CB5DBB61}"/>
    <pc:docChg chg="custSel addSld delSld modSld sldOrd">
      <pc:chgData name="Rachael Lethbridge" userId="01d3f269-fb9b-4f76-9702-8b09c9efe539" providerId="ADAL" clId="{C0542CE1-75D1-4D1B-BC28-7D11CB5DBB61}" dt="2019-12-10T20:07:43.802" v="101" actId="47"/>
      <pc:docMkLst>
        <pc:docMk/>
      </pc:docMkLst>
      <pc:sldChg chg="addSp modSp">
        <pc:chgData name="Rachael Lethbridge" userId="01d3f269-fb9b-4f76-9702-8b09c9efe539" providerId="ADAL" clId="{C0542CE1-75D1-4D1B-BC28-7D11CB5DBB61}" dt="2019-12-10T17:35:43.760" v="76" actId="1076"/>
        <pc:sldMkLst>
          <pc:docMk/>
          <pc:sldMk cId="97429222" sldId="265"/>
        </pc:sldMkLst>
        <pc:spChg chg="add mod">
          <ac:chgData name="Rachael Lethbridge" userId="01d3f269-fb9b-4f76-9702-8b09c9efe539" providerId="ADAL" clId="{C0542CE1-75D1-4D1B-BC28-7D11CB5DBB61}" dt="2019-12-10T17:35:43.760" v="76" actId="1076"/>
          <ac:spMkLst>
            <pc:docMk/>
            <pc:sldMk cId="97429222" sldId="265"/>
            <ac:spMk id="5" creationId="{05EB576C-6C8A-4236-8961-E8897E726DEC}"/>
          </ac:spMkLst>
        </pc:spChg>
      </pc:sldChg>
      <pc:sldChg chg="addSp delSp modSp ord modNotesTx">
        <pc:chgData name="Rachael Lethbridge" userId="01d3f269-fb9b-4f76-9702-8b09c9efe539" providerId="ADAL" clId="{C0542CE1-75D1-4D1B-BC28-7D11CB5DBB61}" dt="2019-12-10T19:19:15.931" v="80"/>
        <pc:sldMkLst>
          <pc:docMk/>
          <pc:sldMk cId="1681445881" sldId="267"/>
        </pc:sldMkLst>
        <pc:spChg chg="del">
          <ac:chgData name="Rachael Lethbridge" userId="01d3f269-fb9b-4f76-9702-8b09c9efe539" providerId="ADAL" clId="{C0542CE1-75D1-4D1B-BC28-7D11CB5DBB61}" dt="2019-12-10T11:34:33.841" v="0" actId="478"/>
          <ac:spMkLst>
            <pc:docMk/>
            <pc:sldMk cId="1681445881" sldId="267"/>
            <ac:spMk id="2" creationId="{4C6F73FD-5709-484C-82C1-4B93915F880C}"/>
          </ac:spMkLst>
        </pc:spChg>
        <pc:spChg chg="add del mod">
          <ac:chgData name="Rachael Lethbridge" userId="01d3f269-fb9b-4f76-9702-8b09c9efe539" providerId="ADAL" clId="{C0542CE1-75D1-4D1B-BC28-7D11CB5DBB61}" dt="2019-12-10T11:34:36.493" v="2" actId="478"/>
          <ac:spMkLst>
            <pc:docMk/>
            <pc:sldMk cId="1681445881" sldId="267"/>
            <ac:spMk id="4" creationId="{61A585D1-04EF-440F-BE64-833124C9AE9C}"/>
          </ac:spMkLst>
        </pc:spChg>
        <pc:spChg chg="add">
          <ac:chgData name="Rachael Lethbridge" userId="01d3f269-fb9b-4f76-9702-8b09c9efe539" providerId="ADAL" clId="{C0542CE1-75D1-4D1B-BC28-7D11CB5DBB61}" dt="2019-12-10T11:34:34.156" v="1"/>
          <ac:spMkLst>
            <pc:docMk/>
            <pc:sldMk cId="1681445881" sldId="267"/>
            <ac:spMk id="7" creationId="{95E85BC9-FFA8-4F9F-A2B6-8A3136040118}"/>
          </ac:spMkLst>
        </pc:spChg>
      </pc:sldChg>
      <pc:sldChg chg="add">
        <pc:chgData name="Rachael Lethbridge" userId="01d3f269-fb9b-4f76-9702-8b09c9efe539" providerId="ADAL" clId="{C0542CE1-75D1-4D1B-BC28-7D11CB5DBB61}" dt="2019-12-10T20:07:41.897" v="100"/>
        <pc:sldMkLst>
          <pc:docMk/>
          <pc:sldMk cId="1686078912" sldId="268"/>
        </pc:sldMkLst>
      </pc:sldChg>
    </pc:docChg>
  </pc:docChgLst>
  <pc:docChgLst>
    <pc:chgData name="Rachael Lethbridge" userId="01d3f269-fb9b-4f76-9702-8b09c9efe539" providerId="ADAL" clId="{FA4E0A29-BAA1-4ACF-B53D-0BF329AF818F}"/>
    <pc:docChg chg="addSld delSld modSld">
      <pc:chgData name="Rachael Lethbridge" userId="01d3f269-fb9b-4f76-9702-8b09c9efe539" providerId="ADAL" clId="{FA4E0A29-BAA1-4ACF-B53D-0BF329AF818F}" dt="2019-12-31T15:11:03.812" v="16" actId="20577"/>
      <pc:docMkLst>
        <pc:docMk/>
      </pc:docMkLst>
      <pc:sldChg chg="modSp">
        <pc:chgData name="Rachael Lethbridge" userId="01d3f269-fb9b-4f76-9702-8b09c9efe539" providerId="ADAL" clId="{FA4E0A29-BAA1-4ACF-B53D-0BF329AF818F}" dt="2019-12-31T13:14:34.818" v="1" actId="1035"/>
        <pc:sldMkLst>
          <pc:docMk/>
          <pc:sldMk cId="589377439" sldId="261"/>
        </pc:sldMkLst>
        <pc:picChg chg="mod">
          <ac:chgData name="Rachael Lethbridge" userId="01d3f269-fb9b-4f76-9702-8b09c9efe539" providerId="ADAL" clId="{FA4E0A29-BAA1-4ACF-B53D-0BF329AF818F}" dt="2019-12-31T13:14:34.818" v="1" actId="1035"/>
          <ac:picMkLst>
            <pc:docMk/>
            <pc:sldMk cId="589377439" sldId="261"/>
            <ac:picMk id="5" creationId="{5F7FCFAE-E87A-44C5-A50D-502D007C4434}"/>
          </ac:picMkLst>
        </pc:picChg>
      </pc:sldChg>
      <pc:sldChg chg="modSp">
        <pc:chgData name="Rachael Lethbridge" userId="01d3f269-fb9b-4f76-9702-8b09c9efe539" providerId="ADAL" clId="{FA4E0A29-BAA1-4ACF-B53D-0BF329AF818F}" dt="2019-12-31T15:11:03.812" v="16" actId="20577"/>
        <pc:sldMkLst>
          <pc:docMk/>
          <pc:sldMk cId="97429222" sldId="265"/>
        </pc:sldMkLst>
        <pc:spChg chg="mod">
          <ac:chgData name="Rachael Lethbridge" userId="01d3f269-fb9b-4f76-9702-8b09c9efe539" providerId="ADAL" clId="{FA4E0A29-BAA1-4ACF-B53D-0BF329AF818F}" dt="2019-12-31T15:11:03.812" v="16" actId="20577"/>
          <ac:spMkLst>
            <pc:docMk/>
            <pc:sldMk cId="97429222" sldId="265"/>
            <ac:spMk id="5" creationId="{05EB576C-6C8A-4236-8961-E8897E726DEC}"/>
          </ac:spMkLst>
        </pc:spChg>
      </pc:sldChg>
      <pc:sldChg chg="add">
        <pc:chgData name="Rachael Lethbridge" userId="01d3f269-fb9b-4f76-9702-8b09c9efe539" providerId="ADAL" clId="{FA4E0A29-BAA1-4ACF-B53D-0BF329AF818F}" dt="2019-12-31T13:26:06.668" v="2"/>
        <pc:sldMkLst>
          <pc:docMk/>
          <pc:sldMk cId="3488621572" sldId="272"/>
        </pc:sldMkLst>
      </pc:sldChg>
      <pc:sldChg chg="add">
        <pc:chgData name="Rachael Lethbridge" userId="01d3f269-fb9b-4f76-9702-8b09c9efe539" providerId="ADAL" clId="{FA4E0A29-BAA1-4ACF-B53D-0BF329AF818F}" dt="2019-12-31T13:26:20.112" v="3"/>
        <pc:sldMkLst>
          <pc:docMk/>
          <pc:sldMk cId="2768714452" sldId="27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B44E3-1B9C-4268-97FF-CB00DDAD2495}" type="datetimeFigureOut">
              <a:rPr lang="en-GB" smtClean="0"/>
              <a:pPr/>
              <a:t>10/02/2021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EF11F-1AF1-4CC9-8BA7-4CDC78D6171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027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Match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dirty="0"/>
              <a:t>You will need to prepare a set of word cards and a set of picture cards for each group/pair/individual.</a:t>
            </a:r>
          </a:p>
          <a:p>
            <a:r>
              <a:rPr lang="en-GB" dirty="0"/>
              <a:t>It is worth taking time to produce these on card as they will be used repeatedly throughout the intervention.</a:t>
            </a:r>
          </a:p>
          <a:p>
            <a:r>
              <a:rPr lang="en-GB" dirty="0"/>
              <a:t>Ask students to match the words to the pictures. </a:t>
            </a:r>
          </a:p>
          <a:p>
            <a:r>
              <a:rPr lang="en-GB" dirty="0"/>
              <a:t>There may be several cards that match with each picture as the word cards include many word variations (different tenses, plurals etc).</a:t>
            </a:r>
          </a:p>
          <a:p>
            <a:r>
              <a:rPr lang="en-GB" dirty="0"/>
              <a:t>Are there other words in the topic they can think of?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783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Mathematically Speaking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opportunity to link the topic with other subjects and the wider world.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the students lead the discussion. Look for opportunities to include target words.</a:t>
            </a:r>
          </a:p>
          <a:p>
            <a:r>
              <a:rPr lang="en-GB" dirty="0"/>
              <a:t>Conversation ideas: In tennis think about the serve, the body, where the ball lands, how it bounces.</a:t>
            </a:r>
          </a:p>
          <a:p>
            <a:r>
              <a:rPr lang="en-GB" dirty="0"/>
              <a:t>What other sports use </a:t>
            </a:r>
            <a:r>
              <a:rPr lang="en-GB" b="1" dirty="0"/>
              <a:t>angles</a:t>
            </a:r>
            <a:r>
              <a:rPr lang="en-GB" dirty="0"/>
              <a:t>? football, snooker, darts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283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 Wizard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the results from the cold test to choose a target word.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works well if it’s the same word for every student but it may be more appropriate to have different words for different students.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 completing the Word Wizard for the students.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674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cs typeface="Calibri"/>
              </a:rPr>
              <a:t>Joke Time</a:t>
            </a:r>
          </a:p>
          <a:p>
            <a:r>
              <a:rPr lang="en-US" dirty="0">
                <a:cs typeface="Calibri"/>
              </a:rPr>
              <a:t>Can students guess the punch line?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569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cs typeface="Calibri"/>
              </a:rPr>
              <a:t>Joke Time</a:t>
            </a:r>
          </a:p>
          <a:p>
            <a:r>
              <a:rPr lang="en-US" dirty="0">
                <a:cs typeface="Calibri"/>
              </a:rPr>
              <a:t>Can students guess the punch line?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569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Hangman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Put the student in charge with a word card (to support spellings). Include target words.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a small group every student can take it in turns to guess a letter until the whole word is spelt. No shouting out. This encourages spelling.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larger groups divide the class into teams. If students use their turn to guess the word they also have to be able to spell it.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562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894F8-ADC5-4E23-AE58-9DD35361F8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3355D5-515F-47D5-9390-617666D024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99DD0-6262-471F-9718-D6F3885B6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10/02/2021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75C5B-7F8F-4760-A26A-0B2F25FF1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F4308-6B46-46E5-8656-04AAFD826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18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47D4E-27D7-48D3-9835-200D80B90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522405-F98A-4A23-9EC2-BCE92D8F3C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233FE-10FF-41F9-B7A3-0F387557D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10/02/2021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02B77-3605-4A61-8E55-DFDED8BA8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9E839-D082-4DAF-9549-E67C5EEBF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260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7E245C-1F44-4E0B-AFAC-12C93D9242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588819-FD41-469F-811E-09156D27D5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32C39-31E5-4E28-8681-BB0D85F6F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10/02/2021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8FE4A-ED2E-4B5F-B00C-231034EBD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6AE6F-64EA-4C97-941B-A22F75C33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762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6CB31-63AB-4B01-981F-68BD20203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55157-2515-444D-8012-EE7B52A8F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A8489-D49D-4751-8406-E25FEADF5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10/02/2021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734FF-185D-4C6A-B06B-08B2AEA24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30B6B-7E41-417D-BEBF-D543226BD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881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1279F-5C02-45F7-AF82-3BAF0AB51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396C3-37B6-4A24-9969-A2AB410BC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5DF52A-F705-4211-A539-9787AEE66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10/02/2021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66A18-6ECD-48A0-B53D-629C35BBA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31FC2-A4CC-4559-8E68-A24E87196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042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5E185-DAA6-47EA-B7F1-0321D2A45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A445D-A0D3-46C0-8215-C98293A76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97336A-926C-4E2A-8DDE-43780A1F19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30325-4DC4-4603-9C43-68D6841C7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10/02/2021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DF1375-4322-4C24-9C48-6A54A9481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26EB12-DA4B-46B5-9D58-65118494C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351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CEBFB-908D-40CD-8C98-530236EB9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3AB9C-04C1-4958-AAF6-1DC17CDBE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32CF36-A79C-41C8-95C6-E17E484DD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61D78B-09D7-41D2-BE29-613839D7E1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5B8390-57EC-4C6E-92ED-02EEA13D0C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8F5F0A-CF91-4AD5-B401-F7AEA2713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10/02/2021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D4C6E1-EE17-4E92-A2D7-2569A71AB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5F817C-C73E-4D97-8965-17A185FD9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01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5BAB8-DFE0-45B2-9B8C-2A851A82C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7388C7-DC29-44B1-927C-9565EDBDE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10/02/2021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2EAB97-068C-48FD-A6F9-E963A9562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396028-E4DC-4F7D-83E6-F4DB7F1F1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747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9052AC-709F-41D9-A411-DA924A070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10/02/2021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D7131D-95B0-4C02-BF58-DA30F1D3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F1152-AABA-4670-9515-E86D6F530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011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59726-E102-4E7D-A090-EF6F93385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46402-752E-4EE6-A3B7-094530E8A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52B677-8328-410F-8460-B56EF7C762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D60227-FDDF-4B6C-B6B8-86DA665D9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10/02/2021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443CA9-99A9-4889-807C-E0CCB24EB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B6D10D-298F-4396-BC89-9260A5493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606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1FD7A-B592-4C14-B762-975307B03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C8C55-B064-4D2A-979A-AF5DB77092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3110AE-067C-4265-97C9-04B1C17F46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99FE34-CEB4-481B-93BB-F25C69D8F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10/02/2021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E79485-B67A-4186-A03C-95515BDCD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B8FEC0-741B-403C-9CD2-F7B1983DE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261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2566D9-D0CD-4D51-9E6A-4DD738D57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58B5C-7211-4175-98E5-0F6755577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16D74-72F1-4C92-A8F3-F3882E099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1808-2696-433F-912E-A694810935F4}" type="datetimeFigureOut">
              <a:rPr lang="en-GB" smtClean="0"/>
              <a:pPr/>
              <a:t>10/02/2021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FF467-71ED-4F6C-9730-A1B455B33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B7BB2-DD66-490B-A009-2D9043740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81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416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6078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445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621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791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791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292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46bdb98-6e96-42e1-be70-e73d0e51ccc7">
      <Terms xmlns="http://schemas.microsoft.com/office/infopath/2007/PartnerControls"/>
    </lcf76f155ced4ddcb4097134ff3c332f>
    <TaxCatchAll xmlns="c0ddd10b-b889-424b-b6a0-37dc5af95e4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DDFC46CDA69B4BBD59F4B553BC9D20" ma:contentTypeVersion="18" ma:contentTypeDescription="Create a new document." ma:contentTypeScope="" ma:versionID="b56ca7a6909620a0e7357f0495ced28a">
  <xsd:schema xmlns:xsd="http://www.w3.org/2001/XMLSchema" xmlns:xs="http://www.w3.org/2001/XMLSchema" xmlns:p="http://schemas.microsoft.com/office/2006/metadata/properties" xmlns:ns2="f4648696-fbcf-4f3a-a76b-87ef4fd4c731" xmlns:ns3="c46bdb98-6e96-42e1-be70-e73d0e51ccc7" xmlns:ns4="c0ddd10b-b889-424b-b6a0-37dc5af95e40" targetNamespace="http://schemas.microsoft.com/office/2006/metadata/properties" ma:root="true" ma:fieldsID="ced3ce66e6a02a6c7137bcc31f1850d5" ns2:_="" ns3:_="" ns4:_="">
    <xsd:import namespace="f4648696-fbcf-4f3a-a76b-87ef4fd4c731"/>
    <xsd:import namespace="c46bdb98-6e96-42e1-be70-e73d0e51ccc7"/>
    <xsd:import namespace="c0ddd10b-b889-424b-b6a0-37dc5af95e4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EventHashCode" minOccurs="0"/>
                <xsd:element ref="ns3:MediaServiceGenerationTime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648696-fbcf-4f3a-a76b-87ef4fd4c73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6bdb98-6e96-42e1-be70-e73d0e51cc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Tags" ma:index="15" nillable="true" ma:displayName="MediaServiceAutoTags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2798920-e7ea-41fa-8b00-7ffecf704e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ddd10b-b889-424b-b6a0-37dc5af95e40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9da1822a-ebe3-4a9c-940d-1afae5acad9b}" ma:internalName="TaxCatchAll" ma:showField="CatchAllData" ma:web="c0ddd10b-b889-424b-b6a0-37dc5af95e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7E6B59-6C2A-4AC5-B096-F7470AFAF125}">
  <ds:schemaRefs>
    <ds:schemaRef ds:uri="http://schemas.microsoft.com/office/2006/metadata/properties"/>
    <ds:schemaRef ds:uri="4993a164-5895-4e52-81b5-45d0c586f75f"/>
    <ds:schemaRef ds:uri="http://schemas.microsoft.com/office/2006/documentManagement/types"/>
    <ds:schemaRef ds:uri="http://purl.org/dc/terms/"/>
    <ds:schemaRef ds:uri="e633eb76-e6a8-49d2-9938-f0309e5413c5"/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97A71CC-A1B5-4A50-9C74-AC87D3B4A0C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8A288FF-C917-4866-A78E-EEC6FCCCBBE3}"/>
</file>

<file path=docProps/app.xml><?xml version="1.0" encoding="utf-8"?>
<Properties xmlns="http://schemas.openxmlformats.org/officeDocument/2006/extended-properties" xmlns:vt="http://schemas.openxmlformats.org/officeDocument/2006/docPropsVTypes">
  <TotalTime>999</TotalTime>
  <Words>307</Words>
  <Application>Microsoft Office PowerPoint</Application>
  <PresentationFormat>Widescreen</PresentationFormat>
  <Paragraphs>29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 staff</dc:title>
  <dc:creator>Rachael Lethbridge</dc:creator>
  <cp:lastModifiedBy>Kathryn Sheehan</cp:lastModifiedBy>
  <cp:revision>16</cp:revision>
  <dcterms:created xsi:type="dcterms:W3CDTF">2021-01-18T23:04:28Z</dcterms:created>
  <dcterms:modified xsi:type="dcterms:W3CDTF">2021-02-10T10:25:49Z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0x01010022DDFC46CDA69B4BBD59F4B553BC9D20</vt:lpwstr>
  </property>
</Properties>
</file>