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61" r:id="rId5"/>
    <p:sldId id="270" r:id="rId6"/>
    <p:sldId id="267" r:id="rId7"/>
    <p:sldId id="271" r:id="rId8"/>
    <p:sldId id="327" r:id="rId9"/>
    <p:sldId id="305" r:id="rId10"/>
    <p:sldId id="306" r:id="rId11"/>
    <p:sldId id="319" r:id="rId12"/>
    <p:sldId id="304" r:id="rId13"/>
    <p:sldId id="318" r:id="rId14"/>
    <p:sldId id="307" r:id="rId15"/>
    <p:sldId id="296" r:id="rId16"/>
    <p:sldId id="308" r:id="rId17"/>
    <p:sldId id="303" r:id="rId18"/>
    <p:sldId id="309" r:id="rId19"/>
    <p:sldId id="302" r:id="rId20"/>
    <p:sldId id="310" r:id="rId21"/>
    <p:sldId id="320" r:id="rId22"/>
    <p:sldId id="321" r:id="rId23"/>
    <p:sldId id="300" r:id="rId24"/>
    <p:sldId id="311" r:id="rId25"/>
    <p:sldId id="301" r:id="rId26"/>
    <p:sldId id="312" r:id="rId27"/>
    <p:sldId id="299" r:id="rId28"/>
    <p:sldId id="313" r:id="rId29"/>
    <p:sldId id="322" r:id="rId30"/>
    <p:sldId id="323" r:id="rId31"/>
    <p:sldId id="298" r:id="rId32"/>
    <p:sldId id="314" r:id="rId33"/>
    <p:sldId id="297" r:id="rId34"/>
    <p:sldId id="315" r:id="rId35"/>
    <p:sldId id="295" r:id="rId36"/>
    <p:sldId id="316" r:id="rId37"/>
    <p:sldId id="294" r:id="rId38"/>
    <p:sldId id="317" r:id="rId39"/>
    <p:sldId id="264" r:id="rId40"/>
    <p:sldId id="274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BFE71-3A06-54DF-62A1-B96CBB48C8C2}" v="2" dt="2021-02-22T15:57:06.884"/>
    <p1510:client id="{FFF34269-1298-48E3-849C-7F6B45ABF2CF}" v="2" dt="2021-02-22T15:57:12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353" autoAdjust="0"/>
  </p:normalViewPr>
  <p:slideViewPr>
    <p:cSldViewPr snapToGrid="0">
      <p:cViewPr varScale="1">
        <p:scale>
          <a:sx n="101" d="100"/>
          <a:sy n="101" d="100"/>
        </p:scale>
        <p:origin x="936" y="84"/>
      </p:cViewPr>
      <p:guideLst>
        <p:guide orient="horz" pos="12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01d3f269-fb9b-4f76-9702-8b09c9efe539" providerId="ADAL" clId="{918F120A-AF3F-47C1-8F34-EFE2B7CEC3E5}"/>
    <pc:docChg chg="custSel delSld modSld sldOrd">
      <pc:chgData name="Rachael Lethbridge" userId="01d3f269-fb9b-4f76-9702-8b09c9efe539" providerId="ADAL" clId="{918F120A-AF3F-47C1-8F34-EFE2B7CEC3E5}" dt="2019-11-22T11:13:43.198" v="169" actId="20577"/>
      <pc:docMkLst>
        <pc:docMk/>
      </pc:docMkLst>
      <pc:sldChg chg="ord">
        <pc:chgData name="Rachael Lethbridge" userId="01d3f269-fb9b-4f76-9702-8b09c9efe539" providerId="ADAL" clId="{918F120A-AF3F-47C1-8F34-EFE2B7CEC3E5}" dt="2019-11-22T08:27:11.469" v="150"/>
        <pc:sldMkLst>
          <pc:docMk/>
          <pc:sldMk cId="670791300" sldId="264"/>
        </pc:sldMkLst>
      </pc:sldChg>
      <pc:sldChg chg="modSp modNotesTx">
        <pc:chgData name="Rachael Lethbridge" userId="01d3f269-fb9b-4f76-9702-8b09c9efe539" providerId="ADAL" clId="{918F120A-AF3F-47C1-8F34-EFE2B7CEC3E5}" dt="2019-11-22T11:12:32.104" v="151" actId="20577"/>
        <pc:sldMkLst>
          <pc:docMk/>
          <pc:sldMk cId="97429222" sldId="265"/>
        </pc:sldMkLst>
        <pc:spChg chg="mod">
          <ac:chgData name="Rachael Lethbridge" userId="01d3f269-fb9b-4f76-9702-8b09c9efe539" providerId="ADAL" clId="{918F120A-AF3F-47C1-8F34-EFE2B7CEC3E5}" dt="2019-11-22T08:12:52.032" v="27" actId="1076"/>
          <ac:spMkLst>
            <pc:docMk/>
            <pc:sldMk cId="97429222" sldId="265"/>
            <ac:spMk id="3" creationId="{D4F7BC8F-5605-457A-9607-A7BDEBE5585C}"/>
          </ac:spMkLst>
        </pc:spChg>
      </pc:sldChg>
      <pc:sldChg chg="delSp modNotesTx">
        <pc:chgData name="Rachael Lethbridge" userId="01d3f269-fb9b-4f76-9702-8b09c9efe539" providerId="ADAL" clId="{918F120A-AF3F-47C1-8F34-EFE2B7CEC3E5}" dt="2019-11-22T08:11:37.379" v="20" actId="478"/>
        <pc:sldMkLst>
          <pc:docMk/>
          <pc:sldMk cId="1681445881" sldId="267"/>
        </pc:sldMkLst>
        <pc:spChg chg="del">
          <ac:chgData name="Rachael Lethbridge" userId="01d3f269-fb9b-4f76-9702-8b09c9efe539" providerId="ADAL" clId="{918F120A-AF3F-47C1-8F34-EFE2B7CEC3E5}" dt="2019-11-22T08:11:37.379" v="20" actId="478"/>
          <ac:spMkLst>
            <pc:docMk/>
            <pc:sldMk cId="1681445881" sldId="267"/>
            <ac:spMk id="3" creationId="{01710436-7744-4739-A3AA-5B7E2DF7EE0C}"/>
          </ac:spMkLst>
        </pc:spChg>
      </pc:sldChg>
      <pc:sldChg chg="modSp modNotesTx">
        <pc:chgData name="Rachael Lethbridge" userId="01d3f269-fb9b-4f76-9702-8b09c9efe539" providerId="ADAL" clId="{918F120A-AF3F-47C1-8F34-EFE2B7CEC3E5}" dt="2019-11-22T11:13:43.198" v="169" actId="20577"/>
        <pc:sldMkLst>
          <pc:docMk/>
          <pc:sldMk cId="1393510868" sldId="269"/>
        </pc:sldMkLst>
        <pc:spChg chg="mod">
          <ac:chgData name="Rachael Lethbridge" userId="01d3f269-fb9b-4f76-9702-8b09c9efe539" providerId="ADAL" clId="{918F120A-AF3F-47C1-8F34-EFE2B7CEC3E5}" dt="2019-11-22T08:16:07.073" v="124" actId="1076"/>
          <ac:spMkLst>
            <pc:docMk/>
            <pc:sldMk cId="1393510868" sldId="269"/>
            <ac:spMk id="3" creationId="{D4F7BC8F-5605-457A-9607-A7BDEBE5585C}"/>
          </ac:spMkLst>
        </pc:spChg>
        <pc:picChg chg="mod">
          <ac:chgData name="Rachael Lethbridge" userId="01d3f269-fb9b-4f76-9702-8b09c9efe539" providerId="ADAL" clId="{918F120A-AF3F-47C1-8F34-EFE2B7CEC3E5}" dt="2019-11-22T08:20:19.339" v="149" actId="1076"/>
          <ac:picMkLst>
            <pc:docMk/>
            <pc:sldMk cId="1393510868" sldId="269"/>
            <ac:picMk id="7" creationId="{CD2AF1ED-B5A3-4CC7-88FC-67D9B365B1F3}"/>
          </ac:picMkLst>
        </pc:picChg>
      </pc:sldChg>
      <pc:sldChg chg="del">
        <pc:chgData name="Rachael Lethbridge" userId="01d3f269-fb9b-4f76-9702-8b09c9efe539" providerId="ADAL" clId="{918F120A-AF3F-47C1-8F34-EFE2B7CEC3E5}" dt="2019-11-22T08:11:14.599" v="0" actId="2696"/>
        <pc:sldMkLst>
          <pc:docMk/>
          <pc:sldMk cId="711044763" sldId="270"/>
        </pc:sldMkLst>
      </pc:sldChg>
    </pc:docChg>
  </pc:docChgLst>
  <pc:docChgLst>
    <pc:chgData name="Rachael Lethbridge" userId="01d3f269-fb9b-4f76-9702-8b09c9efe539" providerId="ADAL" clId="{F903663D-9880-48FB-8D08-A7014021358E}"/>
    <pc:docChg chg="custSel addSld delSld modSld sldOrd">
      <pc:chgData name="Rachael Lethbridge" userId="01d3f269-fb9b-4f76-9702-8b09c9efe539" providerId="ADAL" clId="{F903663D-9880-48FB-8D08-A7014021358E}" dt="2019-12-10T20:01:55.260" v="62" actId="47"/>
      <pc:docMkLst>
        <pc:docMk/>
      </pc:docMkLst>
      <pc:sldChg chg="ord">
        <pc:chgData name="Rachael Lethbridge" userId="01d3f269-fb9b-4f76-9702-8b09c9efe539" providerId="ADAL" clId="{F903663D-9880-48FB-8D08-A7014021358E}" dt="2019-12-10T17:19:00.433" v="13"/>
        <pc:sldMkLst>
          <pc:docMk/>
          <pc:sldMk cId="670791300" sldId="264"/>
        </pc:sldMkLst>
      </pc:sldChg>
      <pc:sldChg chg="addSp delSp modSp">
        <pc:chgData name="Rachael Lethbridge" userId="01d3f269-fb9b-4f76-9702-8b09c9efe539" providerId="ADAL" clId="{F903663D-9880-48FB-8D08-A7014021358E}" dt="2019-12-10T11:58:58.496" v="8" actId="1076"/>
        <pc:sldMkLst>
          <pc:docMk/>
          <pc:sldMk cId="97429222" sldId="265"/>
        </pc:sldMkLst>
        <pc:spChg chg="mod">
          <ac:chgData name="Rachael Lethbridge" userId="01d3f269-fb9b-4f76-9702-8b09c9efe539" providerId="ADAL" clId="{F903663D-9880-48FB-8D08-A7014021358E}" dt="2019-12-10T11:40:37.145" v="4" actId="1076"/>
          <ac:spMkLst>
            <pc:docMk/>
            <pc:sldMk cId="97429222" sldId="265"/>
            <ac:spMk id="2" creationId="{2C8FC0D3-BB8E-4F9F-820A-F1929F71A2FA}"/>
          </ac:spMkLst>
        </pc:spChg>
        <pc:spChg chg="add del mod">
          <ac:chgData name="Rachael Lethbridge" userId="01d3f269-fb9b-4f76-9702-8b09c9efe539" providerId="ADAL" clId="{F903663D-9880-48FB-8D08-A7014021358E}" dt="2019-12-10T11:58:53.839" v="6" actId="478"/>
          <ac:spMkLst>
            <pc:docMk/>
            <pc:sldMk cId="97429222" sldId="265"/>
            <ac:spMk id="8" creationId="{2CFD883B-FFCE-4E5D-A01A-66F55E3C682D}"/>
          </ac:spMkLst>
        </pc:spChg>
        <pc:spChg chg="add mod">
          <ac:chgData name="Rachael Lethbridge" userId="01d3f269-fb9b-4f76-9702-8b09c9efe539" providerId="ADAL" clId="{F903663D-9880-48FB-8D08-A7014021358E}" dt="2019-12-10T11:58:58.496" v="8" actId="1076"/>
          <ac:spMkLst>
            <pc:docMk/>
            <pc:sldMk cId="97429222" sldId="265"/>
            <ac:spMk id="9" creationId="{4EF24EC9-D3C3-4857-A86C-AF78356E516C}"/>
          </ac:spMkLst>
        </pc:spChg>
      </pc:sldChg>
      <pc:sldChg chg="addSp delSp modSp ord">
        <pc:chgData name="Rachael Lethbridge" userId="01d3f269-fb9b-4f76-9702-8b09c9efe539" providerId="ADAL" clId="{F903663D-9880-48FB-8D08-A7014021358E}" dt="2019-12-10T19:20:15.653" v="27"/>
        <pc:sldMkLst>
          <pc:docMk/>
          <pc:sldMk cId="1681445881" sldId="267"/>
        </pc:sldMkLst>
        <pc:spChg chg="del">
          <ac:chgData name="Rachael Lethbridge" userId="01d3f269-fb9b-4f76-9702-8b09c9efe539" providerId="ADAL" clId="{F903663D-9880-48FB-8D08-A7014021358E}" dt="2019-12-10T11:34:51.894" v="0" actId="478"/>
          <ac:spMkLst>
            <pc:docMk/>
            <pc:sldMk cId="1681445881" sldId="267"/>
            <ac:spMk id="2" creationId="{4C6F73FD-5709-484C-82C1-4B93915F880C}"/>
          </ac:spMkLst>
        </pc:spChg>
        <pc:spChg chg="add del mod">
          <ac:chgData name="Rachael Lethbridge" userId="01d3f269-fb9b-4f76-9702-8b09c9efe539" providerId="ADAL" clId="{F903663D-9880-48FB-8D08-A7014021358E}" dt="2019-12-10T11:34:54.973" v="2" actId="478"/>
          <ac:spMkLst>
            <pc:docMk/>
            <pc:sldMk cId="1681445881" sldId="267"/>
            <ac:spMk id="5" creationId="{C45AA9D0-65B3-41CB-8CE6-CC50AC8AF459}"/>
          </ac:spMkLst>
        </pc:spChg>
        <pc:spChg chg="add">
          <ac:chgData name="Rachael Lethbridge" userId="01d3f269-fb9b-4f76-9702-8b09c9efe539" providerId="ADAL" clId="{F903663D-9880-48FB-8D08-A7014021358E}" dt="2019-12-10T11:34:52.185" v="1"/>
          <ac:spMkLst>
            <pc:docMk/>
            <pc:sldMk cId="1681445881" sldId="267"/>
            <ac:spMk id="7" creationId="{5D095A8B-EBA8-49DD-885A-01B8002A4EEA}"/>
          </ac:spMkLst>
        </pc:spChg>
      </pc:sldChg>
      <pc:sldChg chg="addSp modSp ord">
        <pc:chgData name="Rachael Lethbridge" userId="01d3f269-fb9b-4f76-9702-8b09c9efe539" providerId="ADAL" clId="{F903663D-9880-48FB-8D08-A7014021358E}" dt="2019-12-10T19:20:36.942" v="44" actId="20577"/>
        <pc:sldMkLst>
          <pc:docMk/>
          <pc:sldMk cId="1393510868" sldId="269"/>
        </pc:sldMkLst>
        <pc:spChg chg="mod">
          <ac:chgData name="Rachael Lethbridge" userId="01d3f269-fb9b-4f76-9702-8b09c9efe539" providerId="ADAL" clId="{F903663D-9880-48FB-8D08-A7014021358E}" dt="2019-12-10T17:18:27.507" v="11" actId="1076"/>
          <ac:spMkLst>
            <pc:docMk/>
            <pc:sldMk cId="1393510868" sldId="269"/>
            <ac:spMk id="2" creationId="{2C8FC0D3-BB8E-4F9F-820A-F1929F71A2FA}"/>
          </ac:spMkLst>
        </pc:spChg>
        <pc:spChg chg="add mod">
          <ac:chgData name="Rachael Lethbridge" userId="01d3f269-fb9b-4f76-9702-8b09c9efe539" providerId="ADAL" clId="{F903663D-9880-48FB-8D08-A7014021358E}" dt="2019-12-10T19:20:36.942" v="44" actId="20577"/>
          <ac:spMkLst>
            <pc:docMk/>
            <pc:sldMk cId="1393510868" sldId="269"/>
            <ac:spMk id="8" creationId="{F76D9D61-9425-4201-81FD-C7F356BC3A66}"/>
          </ac:spMkLst>
        </pc:spChg>
      </pc:sldChg>
      <pc:sldChg chg="modSp add del ord modNotesTx">
        <pc:chgData name="Rachael Lethbridge" userId="01d3f269-fb9b-4f76-9702-8b09c9efe539" providerId="ADAL" clId="{F903663D-9880-48FB-8D08-A7014021358E}" dt="2019-12-10T19:38:43.950" v="46" actId="47"/>
        <pc:sldMkLst>
          <pc:docMk/>
          <pc:sldMk cId="2403443681" sldId="271"/>
        </pc:sldMkLst>
        <pc:spChg chg="mod">
          <ac:chgData name="Rachael Lethbridge" userId="01d3f269-fb9b-4f76-9702-8b09c9efe539" providerId="ADAL" clId="{F903663D-9880-48FB-8D08-A7014021358E}" dt="2019-12-10T17:36:56.553" v="24" actId="20577"/>
          <ac:spMkLst>
            <pc:docMk/>
            <pc:sldMk cId="2403443681" sldId="271"/>
            <ac:spMk id="2" creationId="{2C8FC0D3-BB8E-4F9F-820A-F1929F71A2FA}"/>
          </ac:spMkLst>
        </pc:spChg>
        <pc:spChg chg="mod">
          <ac:chgData name="Rachael Lethbridge" userId="01d3f269-fb9b-4f76-9702-8b09c9efe539" providerId="ADAL" clId="{F903663D-9880-48FB-8D08-A7014021358E}" dt="2019-12-10T19:20:31.648" v="40" actId="20577"/>
          <ac:spMkLst>
            <pc:docMk/>
            <pc:sldMk cId="2403443681" sldId="271"/>
            <ac:spMk id="9" creationId="{4EF24EC9-D3C3-4857-A86C-AF78356E516C}"/>
          </ac:spMkLst>
        </pc:spChg>
      </pc:sldChg>
      <pc:sldChg chg="modSp add">
        <pc:chgData name="Rachael Lethbridge" userId="01d3f269-fb9b-4f76-9702-8b09c9efe539" providerId="ADAL" clId="{F903663D-9880-48FB-8D08-A7014021358E}" dt="2019-12-10T20:01:52.504" v="61" actId="20577"/>
        <pc:sldMkLst>
          <pc:docMk/>
          <pc:sldMk cId="3488621572" sldId="272"/>
        </pc:sldMkLst>
        <pc:spChg chg="mod">
          <ac:chgData name="Rachael Lethbridge" userId="01d3f269-fb9b-4f76-9702-8b09c9efe539" providerId="ADAL" clId="{F903663D-9880-48FB-8D08-A7014021358E}" dt="2019-12-10T20:01:52.504" v="61" actId="20577"/>
          <ac:spMkLst>
            <pc:docMk/>
            <pc:sldMk cId="3488621572" sldId="272"/>
            <ac:spMk id="2" creationId="{2C8FC0D3-BB8E-4F9F-820A-F1929F71A2FA}"/>
          </ac:spMkLst>
        </pc:spChg>
      </pc:sldChg>
      <pc:sldChg chg="delSp add del">
        <pc:chgData name="Rachael Lethbridge" userId="01d3f269-fb9b-4f76-9702-8b09c9efe539" providerId="ADAL" clId="{F903663D-9880-48FB-8D08-A7014021358E}" dt="2019-12-10T20:01:55.260" v="62" actId="47"/>
        <pc:sldMkLst>
          <pc:docMk/>
          <pc:sldMk cId="2768714452" sldId="273"/>
        </pc:sldMkLst>
        <pc:picChg chg="del">
          <ac:chgData name="Rachael Lethbridge" userId="01d3f269-fb9b-4f76-9702-8b09c9efe539" providerId="ADAL" clId="{F903663D-9880-48FB-8D08-A7014021358E}" dt="2019-12-10T20:01:43.134" v="48" actId="478"/>
          <ac:picMkLst>
            <pc:docMk/>
            <pc:sldMk cId="2768714452" sldId="273"/>
            <ac:picMk id="4" creationId="{41D840B3-B5EC-43C0-AF3C-3493A28A7C0B}"/>
          </ac:picMkLst>
        </pc:picChg>
      </pc:sldChg>
    </pc:docChg>
  </pc:docChgLst>
  <pc:docChgLst>
    <pc:chgData name="Rachael Lethbridge" userId="01d3f269-fb9b-4f76-9702-8b09c9efe539" providerId="ADAL" clId="{7838BDCC-D39D-438A-A969-451F07E5996F}"/>
    <pc:docChg chg="undo custSel addSld delSld modSld sldOrd">
      <pc:chgData name="Rachael Lethbridge" userId="01d3f269-fb9b-4f76-9702-8b09c9efe539" providerId="ADAL" clId="{7838BDCC-D39D-438A-A969-451F07E5996F}" dt="2021-01-23T15:00:08.337" v="132" actId="20577"/>
      <pc:docMkLst>
        <pc:docMk/>
      </pc:docMkLst>
      <pc:sldChg chg="modSp mod">
        <pc:chgData name="Rachael Lethbridge" userId="01d3f269-fb9b-4f76-9702-8b09c9efe539" providerId="ADAL" clId="{7838BDCC-D39D-438A-A969-451F07E5996F}" dt="2021-01-23T14:52:04.910" v="88" actId="20577"/>
        <pc:sldMkLst>
          <pc:docMk/>
          <pc:sldMk cId="2638617306" sldId="294"/>
        </pc:sldMkLst>
        <pc:spChg chg="mod">
          <ac:chgData name="Rachael Lethbridge" userId="01d3f269-fb9b-4f76-9702-8b09c9efe539" providerId="ADAL" clId="{7838BDCC-D39D-438A-A969-451F07E5996F}" dt="2021-01-23T14:52:04.910" v="88" actId="20577"/>
          <ac:spMkLst>
            <pc:docMk/>
            <pc:sldMk cId="2638617306" sldId="294"/>
            <ac:spMk id="39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2:00.223" v="84" actId="20577"/>
        <pc:sldMkLst>
          <pc:docMk/>
          <pc:sldMk cId="2638617306" sldId="295"/>
        </pc:sldMkLst>
        <pc:spChg chg="mod">
          <ac:chgData name="Rachael Lethbridge" userId="01d3f269-fb9b-4f76-9702-8b09c9efe539" providerId="ADAL" clId="{7838BDCC-D39D-438A-A969-451F07E5996F}" dt="2021-01-23T14:52:00.223" v="84" actId="20577"/>
          <ac:spMkLst>
            <pc:docMk/>
            <pc:sldMk cId="2638617306" sldId="295"/>
            <ac:spMk id="44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0:32.090" v="31" actId="20577"/>
        <pc:sldMkLst>
          <pc:docMk/>
          <pc:sldMk cId="2638617306" sldId="296"/>
        </pc:sldMkLst>
        <pc:spChg chg="mod">
          <ac:chgData name="Rachael Lethbridge" userId="01d3f269-fb9b-4f76-9702-8b09c9efe539" providerId="ADAL" clId="{7838BDCC-D39D-438A-A969-451F07E5996F}" dt="2021-01-23T14:50:32.090" v="31" actId="20577"/>
          <ac:spMkLst>
            <pc:docMk/>
            <pc:sldMk cId="2638617306" sldId="296"/>
            <ac:spMk id="65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53.820" v="80" actId="20577"/>
        <pc:sldMkLst>
          <pc:docMk/>
          <pc:sldMk cId="2638617306" sldId="297"/>
        </pc:sldMkLst>
        <pc:spChg chg="mod">
          <ac:chgData name="Rachael Lethbridge" userId="01d3f269-fb9b-4f76-9702-8b09c9efe539" providerId="ADAL" clId="{7838BDCC-D39D-438A-A969-451F07E5996F}" dt="2021-01-23T14:51:53.820" v="80" actId="20577"/>
          <ac:spMkLst>
            <pc:docMk/>
            <pc:sldMk cId="2638617306" sldId="297"/>
            <ac:spMk id="47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42.856" v="71" actId="20577"/>
        <pc:sldMkLst>
          <pc:docMk/>
          <pc:sldMk cId="2638617306" sldId="298"/>
        </pc:sldMkLst>
        <pc:spChg chg="mod">
          <ac:chgData name="Rachael Lethbridge" userId="01d3f269-fb9b-4f76-9702-8b09c9efe539" providerId="ADAL" clId="{7838BDCC-D39D-438A-A969-451F07E5996F}" dt="2021-01-23T14:51:42.856" v="71" actId="20577"/>
          <ac:spMkLst>
            <pc:docMk/>
            <pc:sldMk cId="2638617306" sldId="298"/>
            <ac:spMk id="50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38.215" v="66" actId="20577"/>
        <pc:sldMkLst>
          <pc:docMk/>
          <pc:sldMk cId="2638617306" sldId="299"/>
        </pc:sldMkLst>
        <pc:spChg chg="mod">
          <ac:chgData name="Rachael Lethbridge" userId="01d3f269-fb9b-4f76-9702-8b09c9efe539" providerId="ADAL" clId="{7838BDCC-D39D-438A-A969-451F07E5996F}" dt="2021-01-23T14:51:38.215" v="66" actId="20577"/>
          <ac:spMkLst>
            <pc:docMk/>
            <pc:sldMk cId="2638617306" sldId="299"/>
            <ac:spMk id="53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22.689" v="55" actId="20577"/>
        <pc:sldMkLst>
          <pc:docMk/>
          <pc:sldMk cId="2638617306" sldId="300"/>
        </pc:sldMkLst>
        <pc:spChg chg="mod">
          <ac:chgData name="Rachael Lethbridge" userId="01d3f269-fb9b-4f76-9702-8b09c9efe539" providerId="ADAL" clId="{7838BDCC-D39D-438A-A969-451F07E5996F}" dt="2021-01-23T14:51:22.689" v="55" actId="20577"/>
          <ac:spMkLst>
            <pc:docMk/>
            <pc:sldMk cId="2638617306" sldId="300"/>
            <ac:spMk id="56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31.984" v="59" actId="20577"/>
        <pc:sldMkLst>
          <pc:docMk/>
          <pc:sldMk cId="2638617306" sldId="301"/>
        </pc:sldMkLst>
        <pc:spChg chg="mod">
          <ac:chgData name="Rachael Lethbridge" userId="01d3f269-fb9b-4f76-9702-8b09c9efe539" providerId="ADAL" clId="{7838BDCC-D39D-438A-A969-451F07E5996F}" dt="2021-01-23T14:51:31.984" v="59" actId="20577"/>
          <ac:spMkLst>
            <pc:docMk/>
            <pc:sldMk cId="2638617306" sldId="301"/>
            <ac:spMk id="71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1:14.064" v="46" actId="20577"/>
        <pc:sldMkLst>
          <pc:docMk/>
          <pc:sldMk cId="2638617306" sldId="302"/>
        </pc:sldMkLst>
        <pc:spChg chg="mod">
          <ac:chgData name="Rachael Lethbridge" userId="01d3f269-fb9b-4f76-9702-8b09c9efe539" providerId="ADAL" clId="{7838BDCC-D39D-438A-A969-451F07E5996F}" dt="2021-01-23T14:51:14.064" v="46" actId="20577"/>
          <ac:spMkLst>
            <pc:docMk/>
            <pc:sldMk cId="2638617306" sldId="302"/>
            <ac:spMk id="59" creationId="{00000000-0000-0000-0000-000000000000}"/>
          </ac:spMkLst>
        </pc:spChg>
      </pc:sldChg>
      <pc:sldChg chg="modSp mod">
        <pc:chgData name="Rachael Lethbridge" userId="01d3f269-fb9b-4f76-9702-8b09c9efe539" providerId="ADAL" clId="{7838BDCC-D39D-438A-A969-451F07E5996F}" dt="2021-01-23T14:50:38.965" v="42" actId="20577"/>
        <pc:sldMkLst>
          <pc:docMk/>
          <pc:sldMk cId="2638617306" sldId="303"/>
        </pc:sldMkLst>
        <pc:spChg chg="mod">
          <ac:chgData name="Rachael Lethbridge" userId="01d3f269-fb9b-4f76-9702-8b09c9efe539" providerId="ADAL" clId="{7838BDCC-D39D-438A-A969-451F07E5996F}" dt="2021-01-23T14:50:38.965" v="42" actId="20577"/>
          <ac:spMkLst>
            <pc:docMk/>
            <pc:sldMk cId="2638617306" sldId="303"/>
            <ac:spMk id="62" creationId="{00000000-0000-0000-0000-000000000000}"/>
          </ac:spMkLst>
        </pc:spChg>
      </pc:sldChg>
      <pc:sldChg chg="addSp delSp modSp add del mod ord">
        <pc:chgData name="Rachael Lethbridge" userId="01d3f269-fb9b-4f76-9702-8b09c9efe539" providerId="ADAL" clId="{7838BDCC-D39D-438A-A969-451F07E5996F}" dt="2021-01-23T14:59:11.757" v="114"/>
        <pc:sldMkLst>
          <pc:docMk/>
          <pc:sldMk cId="2638617306" sldId="304"/>
        </pc:sldMkLst>
        <pc:spChg chg="mod">
          <ac:chgData name="Rachael Lethbridge" userId="01d3f269-fb9b-4f76-9702-8b09c9efe539" providerId="ADAL" clId="{7838BDCC-D39D-438A-A969-451F07E5996F}" dt="2021-01-23T14:58:01.325" v="91"/>
          <ac:spMkLst>
            <pc:docMk/>
            <pc:sldMk cId="2638617306" sldId="304"/>
            <ac:spMk id="7" creationId="{E8B15BF5-5B99-4552-9FA5-92B7F8605F2C}"/>
          </ac:spMkLst>
        </pc:spChg>
        <pc:spChg chg="mod">
          <ac:chgData name="Rachael Lethbridge" userId="01d3f269-fb9b-4f76-9702-8b09c9efe539" providerId="ADAL" clId="{7838BDCC-D39D-438A-A969-451F07E5996F}" dt="2021-01-23T14:50:26.864" v="25" actId="20577"/>
          <ac:spMkLst>
            <pc:docMk/>
            <pc:sldMk cId="2638617306" sldId="304"/>
            <ac:spMk id="68" creationId="{00000000-0000-0000-0000-000000000000}"/>
          </ac:spMkLst>
        </pc:spChg>
        <pc:grpChg chg="add mod">
          <ac:chgData name="Rachael Lethbridge" userId="01d3f269-fb9b-4f76-9702-8b09c9efe539" providerId="ADAL" clId="{7838BDCC-D39D-438A-A969-451F07E5996F}" dt="2021-01-23T14:58:07.375" v="92" actId="1076"/>
          <ac:grpSpMkLst>
            <pc:docMk/>
            <pc:sldMk cId="2638617306" sldId="304"/>
            <ac:grpSpMk id="5" creationId="{8496A585-4F72-4A39-A871-9F5A7E88A609}"/>
          </ac:grpSpMkLst>
        </pc:grpChg>
        <pc:grpChg chg="del">
          <ac:chgData name="Rachael Lethbridge" userId="01d3f269-fb9b-4f76-9702-8b09c9efe539" providerId="ADAL" clId="{7838BDCC-D39D-438A-A969-451F07E5996F}" dt="2021-01-23T14:58:00.259" v="90" actId="478"/>
          <ac:grpSpMkLst>
            <pc:docMk/>
            <pc:sldMk cId="2638617306" sldId="304"/>
            <ac:grpSpMk id="11" creationId="{00000000-0000-0000-0000-000000000000}"/>
          </ac:grpSpMkLst>
        </pc:grpChg>
        <pc:picChg chg="mod">
          <ac:chgData name="Rachael Lethbridge" userId="01d3f269-fb9b-4f76-9702-8b09c9efe539" providerId="ADAL" clId="{7838BDCC-D39D-438A-A969-451F07E5996F}" dt="2021-01-23T14:58:01.325" v="91"/>
          <ac:picMkLst>
            <pc:docMk/>
            <pc:sldMk cId="2638617306" sldId="304"/>
            <ac:picMk id="6" creationId="{77C9482F-25C7-4514-A4B8-584E3B23AAE5}"/>
          </ac:picMkLst>
        </pc:picChg>
      </pc:sldChg>
      <pc:sldChg chg="modSp mod">
        <pc:chgData name="Rachael Lethbridge" userId="01d3f269-fb9b-4f76-9702-8b09c9efe539" providerId="ADAL" clId="{7838BDCC-D39D-438A-A969-451F07E5996F}" dt="2021-01-23T14:49:30.808" v="5" actId="20577"/>
        <pc:sldMkLst>
          <pc:docMk/>
          <pc:sldMk cId="2638617306" sldId="305"/>
        </pc:sldMkLst>
        <pc:spChg chg="mod">
          <ac:chgData name="Rachael Lethbridge" userId="01d3f269-fb9b-4f76-9702-8b09c9efe539" providerId="ADAL" clId="{7838BDCC-D39D-438A-A969-451F07E5996F}" dt="2021-01-23T14:49:30.808" v="5" actId="20577"/>
          <ac:spMkLst>
            <pc:docMk/>
            <pc:sldMk cId="2638617306" sldId="305"/>
            <ac:spMk id="74" creationId="{00000000-0000-0000-0000-000000000000}"/>
          </ac:spMkLst>
        </pc:spChg>
      </pc:sldChg>
      <pc:sldChg chg="add">
        <pc:chgData name="Rachael Lethbridge" userId="01d3f269-fb9b-4f76-9702-8b09c9efe539" providerId="ADAL" clId="{7838BDCC-D39D-438A-A969-451F07E5996F}" dt="2021-01-23T14:49:25.767" v="0" actId="2890"/>
        <pc:sldMkLst>
          <pc:docMk/>
          <pc:sldMk cId="1170708458" sldId="306"/>
        </pc:sldMkLst>
      </pc:sldChg>
      <pc:sldChg chg="add">
        <pc:chgData name="Rachael Lethbridge" userId="01d3f269-fb9b-4f76-9702-8b09c9efe539" providerId="ADAL" clId="{7838BDCC-D39D-438A-A969-451F07E5996F}" dt="2021-01-23T14:49:44.509" v="8" actId="2890"/>
        <pc:sldMkLst>
          <pc:docMk/>
          <pc:sldMk cId="2664863288" sldId="307"/>
        </pc:sldMkLst>
      </pc:sldChg>
      <pc:sldChg chg="add">
        <pc:chgData name="Rachael Lethbridge" userId="01d3f269-fb9b-4f76-9702-8b09c9efe539" providerId="ADAL" clId="{7838BDCC-D39D-438A-A969-451F07E5996F}" dt="2021-01-23T14:49:49.297" v="9" actId="2890"/>
        <pc:sldMkLst>
          <pc:docMk/>
          <pc:sldMk cId="2323731204" sldId="308"/>
        </pc:sldMkLst>
      </pc:sldChg>
      <pc:sldChg chg="add">
        <pc:chgData name="Rachael Lethbridge" userId="01d3f269-fb9b-4f76-9702-8b09c9efe539" providerId="ADAL" clId="{7838BDCC-D39D-438A-A969-451F07E5996F}" dt="2021-01-23T14:49:52.320" v="10" actId="2890"/>
        <pc:sldMkLst>
          <pc:docMk/>
          <pc:sldMk cId="2364589559" sldId="309"/>
        </pc:sldMkLst>
      </pc:sldChg>
      <pc:sldChg chg="add">
        <pc:chgData name="Rachael Lethbridge" userId="01d3f269-fb9b-4f76-9702-8b09c9efe539" providerId="ADAL" clId="{7838BDCC-D39D-438A-A969-451F07E5996F}" dt="2021-01-23T14:49:55.424" v="11" actId="2890"/>
        <pc:sldMkLst>
          <pc:docMk/>
          <pc:sldMk cId="2778277115" sldId="310"/>
        </pc:sldMkLst>
      </pc:sldChg>
      <pc:sldChg chg="add">
        <pc:chgData name="Rachael Lethbridge" userId="01d3f269-fb9b-4f76-9702-8b09c9efe539" providerId="ADAL" clId="{7838BDCC-D39D-438A-A969-451F07E5996F}" dt="2021-01-23T14:49:58.630" v="12" actId="2890"/>
        <pc:sldMkLst>
          <pc:docMk/>
          <pc:sldMk cId="1732197954" sldId="311"/>
        </pc:sldMkLst>
      </pc:sldChg>
      <pc:sldChg chg="add">
        <pc:chgData name="Rachael Lethbridge" userId="01d3f269-fb9b-4f76-9702-8b09c9efe539" providerId="ADAL" clId="{7838BDCC-D39D-438A-A969-451F07E5996F}" dt="2021-01-23T14:50:01.367" v="13" actId="2890"/>
        <pc:sldMkLst>
          <pc:docMk/>
          <pc:sldMk cId="2787834532" sldId="312"/>
        </pc:sldMkLst>
      </pc:sldChg>
      <pc:sldChg chg="add">
        <pc:chgData name="Rachael Lethbridge" userId="01d3f269-fb9b-4f76-9702-8b09c9efe539" providerId="ADAL" clId="{7838BDCC-D39D-438A-A969-451F07E5996F}" dt="2021-01-23T14:50:04.121" v="14" actId="2890"/>
        <pc:sldMkLst>
          <pc:docMk/>
          <pc:sldMk cId="3588609300" sldId="313"/>
        </pc:sldMkLst>
      </pc:sldChg>
      <pc:sldChg chg="add">
        <pc:chgData name="Rachael Lethbridge" userId="01d3f269-fb9b-4f76-9702-8b09c9efe539" providerId="ADAL" clId="{7838BDCC-D39D-438A-A969-451F07E5996F}" dt="2021-01-23T14:50:07.776" v="15" actId="2890"/>
        <pc:sldMkLst>
          <pc:docMk/>
          <pc:sldMk cId="3914025455" sldId="314"/>
        </pc:sldMkLst>
      </pc:sldChg>
      <pc:sldChg chg="add">
        <pc:chgData name="Rachael Lethbridge" userId="01d3f269-fb9b-4f76-9702-8b09c9efe539" providerId="ADAL" clId="{7838BDCC-D39D-438A-A969-451F07E5996F}" dt="2021-01-23T14:50:10.682" v="16" actId="2890"/>
        <pc:sldMkLst>
          <pc:docMk/>
          <pc:sldMk cId="4169737630" sldId="315"/>
        </pc:sldMkLst>
      </pc:sldChg>
      <pc:sldChg chg="add">
        <pc:chgData name="Rachael Lethbridge" userId="01d3f269-fb9b-4f76-9702-8b09c9efe539" providerId="ADAL" clId="{7838BDCC-D39D-438A-A969-451F07E5996F}" dt="2021-01-23T14:50:13.568" v="17" actId="2890"/>
        <pc:sldMkLst>
          <pc:docMk/>
          <pc:sldMk cId="1465768987" sldId="316"/>
        </pc:sldMkLst>
      </pc:sldChg>
      <pc:sldChg chg="add">
        <pc:chgData name="Rachael Lethbridge" userId="01d3f269-fb9b-4f76-9702-8b09c9efe539" providerId="ADAL" clId="{7838BDCC-D39D-438A-A969-451F07E5996F}" dt="2021-01-23T14:50:16.239" v="18" actId="2890"/>
        <pc:sldMkLst>
          <pc:docMk/>
          <pc:sldMk cId="224129609" sldId="317"/>
        </pc:sldMkLst>
      </pc:sldChg>
      <pc:sldChg chg="add">
        <pc:chgData name="Rachael Lethbridge" userId="01d3f269-fb9b-4f76-9702-8b09c9efe539" providerId="ADAL" clId="{7838BDCC-D39D-438A-A969-451F07E5996F}" dt="2021-01-23T14:57:56.755" v="89" actId="2890"/>
        <pc:sldMkLst>
          <pc:docMk/>
          <pc:sldMk cId="572390179" sldId="318"/>
        </pc:sldMkLst>
      </pc:sldChg>
      <pc:sldChg chg="modSp add mod">
        <pc:chgData name="Rachael Lethbridge" userId="01d3f269-fb9b-4f76-9702-8b09c9efe539" providerId="ADAL" clId="{7838BDCC-D39D-438A-A969-451F07E5996F}" dt="2021-01-23T14:58:15.851" v="101" actId="20577"/>
        <pc:sldMkLst>
          <pc:docMk/>
          <pc:sldMk cId="1755340496" sldId="319"/>
        </pc:sldMkLst>
        <pc:spChg chg="mod">
          <ac:chgData name="Rachael Lethbridge" userId="01d3f269-fb9b-4f76-9702-8b09c9efe539" providerId="ADAL" clId="{7838BDCC-D39D-438A-A969-451F07E5996F}" dt="2021-01-23T14:58:15.851" v="101" actId="20577"/>
          <ac:spMkLst>
            <pc:docMk/>
            <pc:sldMk cId="1755340496" sldId="319"/>
            <ac:spMk id="7" creationId="{E8B15BF5-5B99-4552-9FA5-92B7F8605F2C}"/>
          </ac:spMkLst>
        </pc:spChg>
      </pc:sldChg>
      <pc:sldChg chg="addSp delSp modSp add mod">
        <pc:chgData name="Rachael Lethbridge" userId="01d3f269-fb9b-4f76-9702-8b09c9efe539" providerId="ADAL" clId="{7838BDCC-D39D-438A-A969-451F07E5996F}" dt="2021-01-23T14:59:05.274" v="112" actId="20577"/>
        <pc:sldMkLst>
          <pc:docMk/>
          <pc:sldMk cId="3619600202" sldId="320"/>
        </pc:sldMkLst>
        <pc:spChg chg="mod">
          <ac:chgData name="Rachael Lethbridge" userId="01d3f269-fb9b-4f76-9702-8b09c9efe539" providerId="ADAL" clId="{7838BDCC-D39D-438A-A969-451F07E5996F}" dt="2021-01-23T14:59:05.274" v="112" actId="20577"/>
          <ac:spMkLst>
            <pc:docMk/>
            <pc:sldMk cId="3619600202" sldId="320"/>
            <ac:spMk id="7" creationId="{355B98A1-D6F8-4554-A66C-F5BD5F3EB584}"/>
          </ac:spMkLst>
        </pc:spChg>
        <pc:grpChg chg="add mod">
          <ac:chgData name="Rachael Lethbridge" userId="01d3f269-fb9b-4f76-9702-8b09c9efe539" providerId="ADAL" clId="{7838BDCC-D39D-438A-A969-451F07E5996F}" dt="2021-01-23T14:58:53.403" v="105" actId="1076"/>
          <ac:grpSpMkLst>
            <pc:docMk/>
            <pc:sldMk cId="3619600202" sldId="320"/>
            <ac:grpSpMk id="5" creationId="{407995C6-96DA-4082-B818-155A1CDC8ADC}"/>
          </ac:grpSpMkLst>
        </pc:grpChg>
        <pc:grpChg chg="del">
          <ac:chgData name="Rachael Lethbridge" userId="01d3f269-fb9b-4f76-9702-8b09c9efe539" providerId="ADAL" clId="{7838BDCC-D39D-438A-A969-451F07E5996F}" dt="2021-01-23T14:58:47.259" v="103" actId="478"/>
          <ac:grpSpMkLst>
            <pc:docMk/>
            <pc:sldMk cId="3619600202" sldId="320"/>
            <ac:grpSpMk id="8" creationId="{00000000-0000-0000-0000-000000000000}"/>
          </ac:grpSpMkLst>
        </pc:grpChg>
        <pc:picChg chg="mod">
          <ac:chgData name="Rachael Lethbridge" userId="01d3f269-fb9b-4f76-9702-8b09c9efe539" providerId="ADAL" clId="{7838BDCC-D39D-438A-A969-451F07E5996F}" dt="2021-01-23T14:58:47.911" v="104"/>
          <ac:picMkLst>
            <pc:docMk/>
            <pc:sldMk cId="3619600202" sldId="320"/>
            <ac:picMk id="6" creationId="{036DEAE3-9468-4F87-96B3-45FBAC9DE298}"/>
          </ac:picMkLst>
        </pc:picChg>
      </pc:sldChg>
      <pc:sldChg chg="add">
        <pc:chgData name="Rachael Lethbridge" userId="01d3f269-fb9b-4f76-9702-8b09c9efe539" providerId="ADAL" clId="{7838BDCC-D39D-438A-A969-451F07E5996F}" dt="2021-01-23T14:58:56.717" v="106" actId="2890"/>
        <pc:sldMkLst>
          <pc:docMk/>
          <pc:sldMk cId="3322729092" sldId="321"/>
        </pc:sldMkLst>
      </pc:sldChg>
      <pc:sldChg chg="addSp delSp modSp add mod">
        <pc:chgData name="Rachael Lethbridge" userId="01d3f269-fb9b-4f76-9702-8b09c9efe539" providerId="ADAL" clId="{7838BDCC-D39D-438A-A969-451F07E5996F}" dt="2021-01-23T15:00:08.337" v="132" actId="20577"/>
        <pc:sldMkLst>
          <pc:docMk/>
          <pc:sldMk cId="3510398799" sldId="322"/>
        </pc:sldMkLst>
        <pc:spChg chg="mod">
          <ac:chgData name="Rachael Lethbridge" userId="01d3f269-fb9b-4f76-9702-8b09c9efe539" providerId="ADAL" clId="{7838BDCC-D39D-438A-A969-451F07E5996F}" dt="2021-01-23T15:00:08.337" v="132" actId="20577"/>
          <ac:spMkLst>
            <pc:docMk/>
            <pc:sldMk cId="3510398799" sldId="322"/>
            <ac:spMk id="8" creationId="{D3C8A169-783D-4B24-B778-8697EAA09A21}"/>
          </ac:spMkLst>
        </pc:spChg>
        <pc:grpChg chg="add mod">
          <ac:chgData name="Rachael Lethbridge" userId="01d3f269-fb9b-4f76-9702-8b09c9efe539" providerId="ADAL" clId="{7838BDCC-D39D-438A-A969-451F07E5996F}" dt="2021-01-23T15:00:01.239" v="118" actId="1076"/>
          <ac:grpSpMkLst>
            <pc:docMk/>
            <pc:sldMk cId="3510398799" sldId="322"/>
            <ac:grpSpMk id="5" creationId="{B997837C-7577-48FE-88B2-8450779C6C01}"/>
          </ac:grpSpMkLst>
        </pc:grpChg>
        <pc:grpChg chg="del">
          <ac:chgData name="Rachael Lethbridge" userId="01d3f269-fb9b-4f76-9702-8b09c9efe539" providerId="ADAL" clId="{7838BDCC-D39D-438A-A969-451F07E5996F}" dt="2021-01-23T14:59:53.630" v="116" actId="478"/>
          <ac:grpSpMkLst>
            <pc:docMk/>
            <pc:sldMk cId="3510398799" sldId="322"/>
            <ac:grpSpMk id="6" creationId="{00000000-0000-0000-0000-000000000000}"/>
          </ac:grpSpMkLst>
        </pc:grpChg>
        <pc:picChg chg="mod">
          <ac:chgData name="Rachael Lethbridge" userId="01d3f269-fb9b-4f76-9702-8b09c9efe539" providerId="ADAL" clId="{7838BDCC-D39D-438A-A969-451F07E5996F}" dt="2021-01-23T14:59:54.099" v="117"/>
          <ac:picMkLst>
            <pc:docMk/>
            <pc:sldMk cId="3510398799" sldId="322"/>
            <ac:picMk id="7" creationId="{461D8424-C2A0-4FF4-9743-999F279122A2}"/>
          </ac:picMkLst>
        </pc:picChg>
      </pc:sldChg>
      <pc:sldChg chg="add">
        <pc:chgData name="Rachael Lethbridge" userId="01d3f269-fb9b-4f76-9702-8b09c9efe539" providerId="ADAL" clId="{7838BDCC-D39D-438A-A969-451F07E5996F}" dt="2021-01-23T15:00:04.098" v="119" actId="2890"/>
        <pc:sldMkLst>
          <pc:docMk/>
          <pc:sldMk cId="3278906368" sldId="323"/>
        </pc:sldMkLst>
      </pc:sldChg>
    </pc:docChg>
  </pc:docChgLst>
  <pc:docChgLst>
    <pc:chgData name="Rachael Lethbridge" userId="01d3f269-fb9b-4f76-9702-8b09c9efe539" providerId="ADAL" clId="{FFF34269-1298-48E3-849C-7F6B45ABF2CF}"/>
    <pc:docChg chg="addSld delSld modSld">
      <pc:chgData name="Rachael Lethbridge" userId="01d3f269-fb9b-4f76-9702-8b09c9efe539" providerId="ADAL" clId="{FFF34269-1298-48E3-849C-7F6B45ABF2CF}" dt="2021-02-22T15:57:45.046" v="9" actId="20577"/>
      <pc:docMkLst>
        <pc:docMk/>
      </pc:docMkLst>
      <pc:sldChg chg="del">
        <pc:chgData name="Rachael Lethbridge" userId="01d3f269-fb9b-4f76-9702-8b09c9efe539" providerId="ADAL" clId="{FFF34269-1298-48E3-849C-7F6B45ABF2CF}" dt="2021-02-22T15:57:31.624" v="3" actId="47"/>
        <pc:sldMkLst>
          <pc:docMk/>
          <pc:sldMk cId="2638617306" sldId="292"/>
        </pc:sldMkLst>
      </pc:sldChg>
      <pc:sldChg chg="new">
        <pc:chgData name="Rachael Lethbridge" userId="01d3f269-fb9b-4f76-9702-8b09c9efe539" providerId="ADAL" clId="{FFF34269-1298-48E3-849C-7F6B45ABF2CF}" dt="2021-02-22T15:56:51.939" v="0" actId="680"/>
        <pc:sldMkLst>
          <pc:docMk/>
          <pc:sldMk cId="661668413" sldId="324"/>
        </pc:sldMkLst>
      </pc:sldChg>
      <pc:sldChg chg="del">
        <pc:chgData name="Rachael Lethbridge" userId="01d3f269-fb9b-4f76-9702-8b09c9efe539" providerId="ADAL" clId="{FFF34269-1298-48E3-849C-7F6B45ABF2CF}" dt="2021-02-22T15:57:33.070" v="4" actId="47"/>
        <pc:sldMkLst>
          <pc:docMk/>
          <pc:sldMk cId="3533207637" sldId="324"/>
        </pc:sldMkLst>
      </pc:sldChg>
      <pc:sldChg chg="add del setBg">
        <pc:chgData name="Rachael Lethbridge" userId="01d3f269-fb9b-4f76-9702-8b09c9efe539" providerId="ADAL" clId="{FFF34269-1298-48E3-849C-7F6B45ABF2CF}" dt="2021-02-22T15:57:40.654" v="7" actId="47"/>
        <pc:sldMkLst>
          <pc:docMk/>
          <pc:sldMk cId="3467330758" sldId="325"/>
        </pc:sldMkLst>
      </pc:sldChg>
      <pc:sldChg chg="del">
        <pc:chgData name="Rachael Lethbridge" userId="01d3f269-fb9b-4f76-9702-8b09c9efe539" providerId="ADAL" clId="{FFF34269-1298-48E3-849C-7F6B45ABF2CF}" dt="2021-02-22T15:57:34.221" v="5" actId="47"/>
        <pc:sldMkLst>
          <pc:docMk/>
          <pc:sldMk cId="661668413" sldId="326"/>
        </pc:sldMkLst>
      </pc:sldChg>
      <pc:sldChg chg="modSp add mod modNotesTx">
        <pc:chgData name="Rachael Lethbridge" userId="01d3f269-fb9b-4f76-9702-8b09c9efe539" providerId="ADAL" clId="{FFF34269-1298-48E3-849C-7F6B45ABF2CF}" dt="2021-02-22T15:57:45.046" v="9" actId="20577"/>
        <pc:sldMkLst>
          <pc:docMk/>
          <pc:sldMk cId="3371488552" sldId="327"/>
        </pc:sldMkLst>
        <pc:spChg chg="mod">
          <ac:chgData name="Rachael Lethbridge" userId="01d3f269-fb9b-4f76-9702-8b09c9efe539" providerId="ADAL" clId="{FFF34269-1298-48E3-849C-7F6B45ABF2CF}" dt="2021-02-22T15:57:45.046" v="9" actId="20577"/>
          <ac:spMkLst>
            <pc:docMk/>
            <pc:sldMk cId="3371488552" sldId="327"/>
            <ac:spMk id="151" creationId="{00000000-0000-0000-0000-000000000000}"/>
          </ac:spMkLst>
        </pc:spChg>
      </pc:sldChg>
    </pc:docChg>
  </pc:docChgLst>
  <pc:docChgLst>
    <pc:chgData name="Rachael Lethbridge" userId="S::r.lethbridge@maryhare.org.uk::01d3f269-fb9b-4f76-9702-8b09c9efe539" providerId="AD" clId="Web-{29ABFE71-3A06-54DF-62A1-B96CBB48C8C2}"/>
    <pc:docChg chg="addSld modSld">
      <pc:chgData name="Rachael Lethbridge" userId="S::r.lethbridge@maryhare.org.uk::01d3f269-fb9b-4f76-9702-8b09c9efe539" providerId="AD" clId="Web-{29ABFE71-3A06-54DF-62A1-B96CBB48C8C2}" dt="2021-02-22T15:57:06.884" v="1"/>
      <pc:docMkLst>
        <pc:docMk/>
      </pc:docMkLst>
      <pc:sldChg chg="addSp modSp">
        <pc:chgData name="Rachael Lethbridge" userId="S::r.lethbridge@maryhare.org.uk::01d3f269-fb9b-4f76-9702-8b09c9efe539" providerId="AD" clId="Web-{29ABFE71-3A06-54DF-62A1-B96CBB48C8C2}" dt="2021-02-22T15:57:06.306" v="0"/>
        <pc:sldMkLst>
          <pc:docMk/>
          <pc:sldMk cId="2638617306" sldId="292"/>
        </pc:sldMkLst>
        <pc:picChg chg="add mod">
          <ac:chgData name="Rachael Lethbridge" userId="S::r.lethbridge@maryhare.org.uk::01d3f269-fb9b-4f76-9702-8b09c9efe539" providerId="AD" clId="Web-{29ABFE71-3A06-54DF-62A1-B96CBB48C8C2}" dt="2021-02-22T15:57:06.306" v="0"/>
          <ac:picMkLst>
            <pc:docMk/>
            <pc:sldMk cId="2638617306" sldId="292"/>
            <ac:picMk id="14" creationId="{985F1242-505F-4A89-A491-01C5CD0DB474}"/>
          </ac:picMkLst>
        </pc:picChg>
      </pc:sldChg>
      <pc:sldChg chg="new">
        <pc:chgData name="Rachael Lethbridge" userId="S::r.lethbridge@maryhare.org.uk::01d3f269-fb9b-4f76-9702-8b09c9efe539" providerId="AD" clId="Web-{29ABFE71-3A06-54DF-62A1-B96CBB48C8C2}" dt="2021-02-22T15:57:06.884" v="1"/>
        <pc:sldMkLst>
          <pc:docMk/>
          <pc:sldMk cId="3533207637" sldId="324"/>
        </pc:sldMkLst>
      </pc:sldChg>
    </pc:docChg>
  </pc:docChgLst>
  <pc:docChgLst>
    <pc:chgData name="Rachael" userId="01d3f269-fb9b-4f76-9702-8b09c9efe539" providerId="ADAL" clId="{80F2BB6D-A4ED-4C20-884B-C42B100B9BD7}"/>
    <pc:docChg chg="custSel addSld delSld modSld sldOrd">
      <pc:chgData name="Rachael" userId="01d3f269-fb9b-4f76-9702-8b09c9efe539" providerId="ADAL" clId="{80F2BB6D-A4ED-4C20-884B-C42B100B9BD7}" dt="2020-02-26T20:47:09.815" v="207" actId="403"/>
      <pc:docMkLst>
        <pc:docMk/>
      </pc:docMkLst>
      <pc:sldChg chg="modSp add del mod">
        <pc:chgData name="Rachael" userId="01d3f269-fb9b-4f76-9702-8b09c9efe539" providerId="ADAL" clId="{80F2BB6D-A4ED-4C20-884B-C42B100B9BD7}" dt="2020-02-26T19:35:34.546" v="81" actId="20577"/>
        <pc:sldMkLst>
          <pc:docMk/>
          <pc:sldMk cId="589377439" sldId="261"/>
        </pc:sldMkLst>
        <pc:spChg chg="mod">
          <ac:chgData name="Rachael" userId="01d3f269-fb9b-4f76-9702-8b09c9efe539" providerId="ADAL" clId="{80F2BB6D-A4ED-4C20-884B-C42B100B9BD7}" dt="2020-02-26T19:35:34.546" v="81" actId="20577"/>
          <ac:spMkLst>
            <pc:docMk/>
            <pc:sldMk cId="589377439" sldId="261"/>
            <ac:spMk id="2" creationId="{D5EA9FEC-1A85-491E-9FAE-69543AFD0EFC}"/>
          </ac:spMkLst>
        </pc:spChg>
      </pc:sldChg>
      <pc:sldChg chg="modSp mod">
        <pc:chgData name="Rachael" userId="01d3f269-fb9b-4f76-9702-8b09c9efe539" providerId="ADAL" clId="{80F2BB6D-A4ED-4C20-884B-C42B100B9BD7}" dt="2020-02-26T20:36:43.412" v="175" actId="5793"/>
        <pc:sldMkLst>
          <pc:docMk/>
          <pc:sldMk cId="1681445881" sldId="267"/>
        </pc:sldMkLst>
        <pc:spChg chg="mod">
          <ac:chgData name="Rachael" userId="01d3f269-fb9b-4f76-9702-8b09c9efe539" providerId="ADAL" clId="{80F2BB6D-A4ED-4C20-884B-C42B100B9BD7}" dt="2020-02-26T20:36:43.412" v="175" actId="5793"/>
          <ac:spMkLst>
            <pc:docMk/>
            <pc:sldMk cId="1681445881" sldId="267"/>
            <ac:spMk id="7" creationId="{5D095A8B-EBA8-49DD-885A-01B8002A4EEA}"/>
          </ac:spMkLst>
        </pc:spChg>
      </pc:sldChg>
      <pc:sldChg chg="del">
        <pc:chgData name="Rachael" userId="01d3f269-fb9b-4f76-9702-8b09c9efe539" providerId="ADAL" clId="{80F2BB6D-A4ED-4C20-884B-C42B100B9BD7}" dt="2020-02-25T22:58:27.967" v="11" actId="47"/>
        <pc:sldMkLst>
          <pc:docMk/>
          <pc:sldMk cId="127531902" sldId="268"/>
        </pc:sldMkLst>
      </pc:sldChg>
      <pc:sldChg chg="delSp modSp mod modNotesTx">
        <pc:chgData name="Rachael" userId="01d3f269-fb9b-4f76-9702-8b09c9efe539" providerId="ADAL" clId="{80F2BB6D-A4ED-4C20-884B-C42B100B9BD7}" dt="2020-02-26T20:29:25.137" v="170" actId="20577"/>
        <pc:sldMkLst>
          <pc:docMk/>
          <pc:sldMk cId="1393510868" sldId="269"/>
        </pc:sldMkLst>
        <pc:spChg chg="mod">
          <ac:chgData name="Rachael" userId="01d3f269-fb9b-4f76-9702-8b09c9efe539" providerId="ADAL" clId="{80F2BB6D-A4ED-4C20-884B-C42B100B9BD7}" dt="2020-02-26T20:29:25.137" v="170" actId="20577"/>
          <ac:spMkLst>
            <pc:docMk/>
            <pc:sldMk cId="1393510868" sldId="269"/>
            <ac:spMk id="3" creationId="{D4F7BC8F-5605-457A-9607-A7BDEBE5585C}"/>
          </ac:spMkLst>
        </pc:spChg>
        <pc:picChg chg="del">
          <ac:chgData name="Rachael" userId="01d3f269-fb9b-4f76-9702-8b09c9efe539" providerId="ADAL" clId="{80F2BB6D-A4ED-4C20-884B-C42B100B9BD7}" dt="2020-02-26T20:29:09.493" v="163" actId="478"/>
          <ac:picMkLst>
            <pc:docMk/>
            <pc:sldMk cId="1393510868" sldId="269"/>
            <ac:picMk id="7" creationId="{CD2AF1ED-B5A3-4CC7-88FC-67D9B365B1F3}"/>
          </ac:picMkLst>
        </pc:picChg>
      </pc:sldChg>
      <pc:sldChg chg="add ord">
        <pc:chgData name="Rachael" userId="01d3f269-fb9b-4f76-9702-8b09c9efe539" providerId="ADAL" clId="{80F2BB6D-A4ED-4C20-884B-C42B100B9BD7}" dt="2020-02-26T19:35:31.561" v="79"/>
        <pc:sldMkLst>
          <pc:docMk/>
          <pc:sldMk cId="1686078912" sldId="270"/>
        </pc:sldMkLst>
      </pc:sldChg>
      <pc:sldChg chg="modSp add mod ord">
        <pc:chgData name="Rachael" userId="01d3f269-fb9b-4f76-9702-8b09c9efe539" providerId="ADAL" clId="{80F2BB6D-A4ED-4C20-884B-C42B100B9BD7}" dt="2020-02-25T23:16:10.886" v="75" actId="20577"/>
        <pc:sldMkLst>
          <pc:docMk/>
          <pc:sldMk cId="204558185" sldId="271"/>
        </pc:sldMkLst>
        <pc:spChg chg="mod">
          <ac:chgData name="Rachael" userId="01d3f269-fb9b-4f76-9702-8b09c9efe539" providerId="ADAL" clId="{80F2BB6D-A4ED-4C20-884B-C42B100B9BD7}" dt="2020-02-25T23:16:10.886" v="75" actId="20577"/>
          <ac:spMkLst>
            <pc:docMk/>
            <pc:sldMk cId="204558185" sldId="271"/>
            <ac:spMk id="2" creationId="{46875FA8-4238-4866-9D77-16424CA35783}"/>
          </ac:spMkLst>
        </pc:spChg>
        <pc:spChg chg="mod">
          <ac:chgData name="Rachael" userId="01d3f269-fb9b-4f76-9702-8b09c9efe539" providerId="ADAL" clId="{80F2BB6D-A4ED-4C20-884B-C42B100B9BD7}" dt="2020-02-25T23:16:06.084" v="69" actId="20577"/>
          <ac:spMkLst>
            <pc:docMk/>
            <pc:sldMk cId="204558185" sldId="271"/>
            <ac:spMk id="3" creationId="{0CC030C5-A21B-4208-AA01-77D6ED64E265}"/>
          </ac:spMkLst>
        </pc:spChg>
        <pc:spChg chg="mod">
          <ac:chgData name="Rachael" userId="01d3f269-fb9b-4f76-9702-8b09c9efe539" providerId="ADAL" clId="{80F2BB6D-A4ED-4C20-884B-C42B100B9BD7}" dt="2020-02-25T23:15:56.977" v="68" actId="20577"/>
          <ac:spMkLst>
            <pc:docMk/>
            <pc:sldMk cId="204558185" sldId="271"/>
            <ac:spMk id="7" creationId="{F3B9F943-A4E7-4706-938D-A07A14D5DB9F}"/>
          </ac:spMkLst>
        </pc:spChg>
      </pc:sldChg>
      <pc:sldChg chg="add del">
        <pc:chgData name="Rachael" userId="01d3f269-fb9b-4f76-9702-8b09c9efe539" providerId="ADAL" clId="{80F2BB6D-A4ED-4C20-884B-C42B100B9BD7}" dt="2020-02-26T20:22:57.941" v="125" actId="47"/>
        <pc:sldMkLst>
          <pc:docMk/>
          <pc:sldMk cId="675675894" sldId="272"/>
        </pc:sldMkLst>
      </pc:sldChg>
      <pc:sldChg chg="addSp modSp add mod">
        <pc:chgData name="Rachael" userId="01d3f269-fb9b-4f76-9702-8b09c9efe539" providerId="ADAL" clId="{80F2BB6D-A4ED-4C20-884B-C42B100B9BD7}" dt="2020-02-26T20:45:47.306" v="190" actId="403"/>
        <pc:sldMkLst>
          <pc:docMk/>
          <pc:sldMk cId="2076487883" sldId="272"/>
        </pc:sldMkLst>
        <pc:spChg chg="add mod">
          <ac:chgData name="Rachael" userId="01d3f269-fb9b-4f76-9702-8b09c9efe539" providerId="ADAL" clId="{80F2BB6D-A4ED-4C20-884B-C42B100B9BD7}" dt="2020-02-26T20:45:47.306" v="190" actId="403"/>
          <ac:spMkLst>
            <pc:docMk/>
            <pc:sldMk cId="2076487883" sldId="272"/>
            <ac:spMk id="8" creationId="{7B4E4D4A-CAF1-4C53-AA58-FABD3F162CA0}"/>
          </ac:spMkLst>
        </pc:spChg>
        <pc:picChg chg="add mod">
          <ac:chgData name="Rachael" userId="01d3f269-fb9b-4f76-9702-8b09c9efe539" providerId="ADAL" clId="{80F2BB6D-A4ED-4C20-884B-C42B100B9BD7}" dt="2020-02-26T20:45:36.124" v="183" actId="1076"/>
          <ac:picMkLst>
            <pc:docMk/>
            <pc:sldMk cId="2076487883" sldId="272"/>
            <ac:picMk id="9" creationId="{9A715686-89A1-4334-A2F8-F873646A0A60}"/>
          </ac:picMkLst>
        </pc:picChg>
      </pc:sldChg>
      <pc:sldChg chg="del">
        <pc:chgData name="Rachael" userId="01d3f269-fb9b-4f76-9702-8b09c9efe539" providerId="ADAL" clId="{80F2BB6D-A4ED-4C20-884B-C42B100B9BD7}" dt="2020-02-25T22:30:30.019" v="0" actId="47"/>
        <pc:sldMkLst>
          <pc:docMk/>
          <pc:sldMk cId="3488621572" sldId="272"/>
        </pc:sldMkLst>
      </pc:sldChg>
      <pc:sldChg chg="del">
        <pc:chgData name="Rachael" userId="01d3f269-fb9b-4f76-9702-8b09c9efe539" providerId="ADAL" clId="{80F2BB6D-A4ED-4C20-884B-C42B100B9BD7}" dt="2020-02-25T22:30:35.397" v="1" actId="2696"/>
        <pc:sldMkLst>
          <pc:docMk/>
          <pc:sldMk cId="2638617306" sldId="273"/>
        </pc:sldMkLst>
      </pc:sldChg>
      <pc:sldChg chg="add del">
        <pc:chgData name="Rachael" userId="01d3f269-fb9b-4f76-9702-8b09c9efe539" providerId="ADAL" clId="{80F2BB6D-A4ED-4C20-884B-C42B100B9BD7}" dt="2020-02-26T20:22:58.057" v="126" actId="47"/>
        <pc:sldMkLst>
          <pc:docMk/>
          <pc:sldMk cId="3848638132" sldId="273"/>
        </pc:sldMkLst>
      </pc:sldChg>
      <pc:sldChg chg="addSp delSp modSp add mod">
        <pc:chgData name="Rachael" userId="01d3f269-fb9b-4f76-9702-8b09c9efe539" providerId="ADAL" clId="{80F2BB6D-A4ED-4C20-884B-C42B100B9BD7}" dt="2020-02-26T20:47:09.815" v="207" actId="403"/>
        <pc:sldMkLst>
          <pc:docMk/>
          <pc:sldMk cId="3935247551" sldId="273"/>
        </pc:sldMkLst>
        <pc:spChg chg="del mod">
          <ac:chgData name="Rachael" userId="01d3f269-fb9b-4f76-9702-8b09c9efe539" providerId="ADAL" clId="{80F2BB6D-A4ED-4C20-884B-C42B100B9BD7}" dt="2020-02-26T20:46:36.283" v="194" actId="478"/>
          <ac:spMkLst>
            <pc:docMk/>
            <pc:sldMk cId="3935247551" sldId="273"/>
            <ac:spMk id="3" creationId="{0CC030C5-A21B-4208-AA01-77D6ED64E265}"/>
          </ac:spMkLst>
        </pc:spChg>
        <pc:spChg chg="add mod">
          <ac:chgData name="Rachael" userId="01d3f269-fb9b-4f76-9702-8b09c9efe539" providerId="ADAL" clId="{80F2BB6D-A4ED-4C20-884B-C42B100B9BD7}" dt="2020-02-26T20:47:09.815" v="207" actId="403"/>
          <ac:spMkLst>
            <pc:docMk/>
            <pc:sldMk cId="3935247551" sldId="273"/>
            <ac:spMk id="8" creationId="{ADDA170D-9A54-4F2A-A95B-8357981E01D5}"/>
          </ac:spMkLst>
        </pc:spChg>
        <pc:picChg chg="add mod">
          <ac:chgData name="Rachael" userId="01d3f269-fb9b-4f76-9702-8b09c9efe539" providerId="ADAL" clId="{80F2BB6D-A4ED-4C20-884B-C42B100B9BD7}" dt="2020-02-26T20:47:04.489" v="202" actId="1076"/>
          <ac:picMkLst>
            <pc:docMk/>
            <pc:sldMk cId="3935247551" sldId="273"/>
            <ac:picMk id="9" creationId="{1389226D-245F-408D-AD88-2E24960C87D0}"/>
          </ac:picMkLst>
        </pc:picChg>
      </pc:sldChg>
      <pc:sldChg chg="add del">
        <pc:chgData name="Rachael" userId="01d3f269-fb9b-4f76-9702-8b09c9efe539" providerId="ADAL" clId="{80F2BB6D-A4ED-4C20-884B-C42B100B9BD7}" dt="2020-02-26T20:22:58.121" v="127" actId="47"/>
        <pc:sldMkLst>
          <pc:docMk/>
          <pc:sldMk cId="1680634181" sldId="274"/>
        </pc:sldMkLst>
      </pc:sldChg>
      <pc:sldChg chg="del">
        <pc:chgData name="Rachael" userId="01d3f269-fb9b-4f76-9702-8b09c9efe539" providerId="ADAL" clId="{80F2BB6D-A4ED-4C20-884B-C42B100B9BD7}" dt="2020-02-25T22:30:49.661" v="2" actId="2696"/>
        <pc:sldMkLst>
          <pc:docMk/>
          <pc:sldMk cId="3566705305" sldId="274"/>
        </pc:sldMkLst>
      </pc:sldChg>
      <pc:sldChg chg="del">
        <pc:chgData name="Rachael" userId="01d3f269-fb9b-4f76-9702-8b09c9efe539" providerId="ADAL" clId="{80F2BB6D-A4ED-4C20-884B-C42B100B9BD7}" dt="2020-02-25T22:31:06.692" v="3" actId="2696"/>
        <pc:sldMkLst>
          <pc:docMk/>
          <pc:sldMk cId="2699605811" sldId="275"/>
        </pc:sldMkLst>
      </pc:sldChg>
      <pc:sldChg chg="add del">
        <pc:chgData name="Rachael" userId="01d3f269-fb9b-4f76-9702-8b09c9efe539" providerId="ADAL" clId="{80F2BB6D-A4ED-4C20-884B-C42B100B9BD7}" dt="2020-02-26T20:22:58.137" v="128" actId="47"/>
        <pc:sldMkLst>
          <pc:docMk/>
          <pc:sldMk cId="3737349655" sldId="275"/>
        </pc:sldMkLst>
      </pc:sldChg>
      <pc:sldChg chg="add del">
        <pc:chgData name="Rachael" userId="01d3f269-fb9b-4f76-9702-8b09c9efe539" providerId="ADAL" clId="{80F2BB6D-A4ED-4C20-884B-C42B100B9BD7}" dt="2020-02-26T20:22:59.264" v="129" actId="47"/>
        <pc:sldMkLst>
          <pc:docMk/>
          <pc:sldMk cId="2153109218" sldId="276"/>
        </pc:sldMkLst>
      </pc:sldChg>
      <pc:sldChg chg="del">
        <pc:chgData name="Rachael" userId="01d3f269-fb9b-4f76-9702-8b09c9efe539" providerId="ADAL" clId="{80F2BB6D-A4ED-4C20-884B-C42B100B9BD7}" dt="2020-02-25T22:31:21.251" v="4" actId="2696"/>
        <pc:sldMkLst>
          <pc:docMk/>
          <pc:sldMk cId="3927597897" sldId="276"/>
        </pc:sldMkLst>
      </pc:sldChg>
      <pc:sldChg chg="del">
        <pc:chgData name="Rachael" userId="01d3f269-fb9b-4f76-9702-8b09c9efe539" providerId="ADAL" clId="{80F2BB6D-A4ED-4C20-884B-C42B100B9BD7}" dt="2020-02-25T22:31:51.902" v="5" actId="2696"/>
        <pc:sldMkLst>
          <pc:docMk/>
          <pc:sldMk cId="705081011" sldId="277"/>
        </pc:sldMkLst>
      </pc:sldChg>
      <pc:sldChg chg="add del">
        <pc:chgData name="Rachael" userId="01d3f269-fb9b-4f76-9702-8b09c9efe539" providerId="ADAL" clId="{80F2BB6D-A4ED-4C20-884B-C42B100B9BD7}" dt="2020-02-26T20:22:59.925" v="130" actId="47"/>
        <pc:sldMkLst>
          <pc:docMk/>
          <pc:sldMk cId="1249425111" sldId="277"/>
        </pc:sldMkLst>
      </pc:sldChg>
      <pc:sldChg chg="del">
        <pc:chgData name="Rachael" userId="01d3f269-fb9b-4f76-9702-8b09c9efe539" providerId="ADAL" clId="{80F2BB6D-A4ED-4C20-884B-C42B100B9BD7}" dt="2020-02-25T22:32:41.616" v="6" actId="2696"/>
        <pc:sldMkLst>
          <pc:docMk/>
          <pc:sldMk cId="2383852442" sldId="278"/>
        </pc:sldMkLst>
      </pc:sldChg>
      <pc:sldChg chg="add del">
        <pc:chgData name="Rachael" userId="01d3f269-fb9b-4f76-9702-8b09c9efe539" providerId="ADAL" clId="{80F2BB6D-A4ED-4C20-884B-C42B100B9BD7}" dt="2020-02-26T20:23:00.931" v="131" actId="47"/>
        <pc:sldMkLst>
          <pc:docMk/>
          <pc:sldMk cId="3319416557" sldId="278"/>
        </pc:sldMkLst>
      </pc:sldChg>
      <pc:sldChg chg="add del">
        <pc:chgData name="Rachael" userId="01d3f269-fb9b-4f76-9702-8b09c9efe539" providerId="ADAL" clId="{80F2BB6D-A4ED-4C20-884B-C42B100B9BD7}" dt="2020-02-26T20:23:01.766" v="132" actId="47"/>
        <pc:sldMkLst>
          <pc:docMk/>
          <pc:sldMk cId="491053326" sldId="279"/>
        </pc:sldMkLst>
      </pc:sldChg>
      <pc:sldChg chg="del">
        <pc:chgData name="Rachael" userId="01d3f269-fb9b-4f76-9702-8b09c9efe539" providerId="ADAL" clId="{80F2BB6D-A4ED-4C20-884B-C42B100B9BD7}" dt="2020-02-25T22:32:53.182" v="7" actId="2696"/>
        <pc:sldMkLst>
          <pc:docMk/>
          <pc:sldMk cId="3232251784" sldId="279"/>
        </pc:sldMkLst>
      </pc:sldChg>
      <pc:sldChg chg="del">
        <pc:chgData name="Rachael" userId="01d3f269-fb9b-4f76-9702-8b09c9efe539" providerId="ADAL" clId="{80F2BB6D-A4ED-4C20-884B-C42B100B9BD7}" dt="2020-02-25T22:33:04.738" v="8" actId="2696"/>
        <pc:sldMkLst>
          <pc:docMk/>
          <pc:sldMk cId="724569027" sldId="280"/>
        </pc:sldMkLst>
      </pc:sldChg>
      <pc:sldChg chg="add del">
        <pc:chgData name="Rachael" userId="01d3f269-fb9b-4f76-9702-8b09c9efe539" providerId="ADAL" clId="{80F2BB6D-A4ED-4C20-884B-C42B100B9BD7}" dt="2020-02-26T20:23:02.740" v="133" actId="47"/>
        <pc:sldMkLst>
          <pc:docMk/>
          <pc:sldMk cId="1935451560" sldId="280"/>
        </pc:sldMkLst>
      </pc:sldChg>
      <pc:sldChg chg="add del">
        <pc:chgData name="Rachael" userId="01d3f269-fb9b-4f76-9702-8b09c9efe539" providerId="ADAL" clId="{80F2BB6D-A4ED-4C20-884B-C42B100B9BD7}" dt="2020-02-26T20:23:03.650" v="134" actId="47"/>
        <pc:sldMkLst>
          <pc:docMk/>
          <pc:sldMk cId="906713512" sldId="281"/>
        </pc:sldMkLst>
      </pc:sldChg>
      <pc:sldChg chg="del">
        <pc:chgData name="Rachael" userId="01d3f269-fb9b-4f76-9702-8b09c9efe539" providerId="ADAL" clId="{80F2BB6D-A4ED-4C20-884B-C42B100B9BD7}" dt="2020-02-25T22:33:18.348" v="9" actId="2696"/>
        <pc:sldMkLst>
          <pc:docMk/>
          <pc:sldMk cId="3567164338" sldId="281"/>
        </pc:sldMkLst>
      </pc:sldChg>
      <pc:sldChg chg="add del">
        <pc:chgData name="Rachael" userId="01d3f269-fb9b-4f76-9702-8b09c9efe539" providerId="ADAL" clId="{80F2BB6D-A4ED-4C20-884B-C42B100B9BD7}" dt="2020-02-26T20:23:04.533" v="135" actId="47"/>
        <pc:sldMkLst>
          <pc:docMk/>
          <pc:sldMk cId="2010127169" sldId="282"/>
        </pc:sldMkLst>
      </pc:sldChg>
      <pc:sldChg chg="add del">
        <pc:chgData name="Rachael" userId="01d3f269-fb9b-4f76-9702-8b09c9efe539" providerId="ADAL" clId="{80F2BB6D-A4ED-4C20-884B-C42B100B9BD7}" dt="2020-02-26T20:23:05.448" v="136" actId="47"/>
        <pc:sldMkLst>
          <pc:docMk/>
          <pc:sldMk cId="3026942512" sldId="283"/>
        </pc:sldMkLst>
      </pc:sldChg>
      <pc:sldChg chg="add del">
        <pc:chgData name="Rachael" userId="01d3f269-fb9b-4f76-9702-8b09c9efe539" providerId="ADAL" clId="{80F2BB6D-A4ED-4C20-884B-C42B100B9BD7}" dt="2020-02-26T20:23:06.249" v="137" actId="47"/>
        <pc:sldMkLst>
          <pc:docMk/>
          <pc:sldMk cId="2434811997" sldId="284"/>
        </pc:sldMkLst>
      </pc:sldChg>
      <pc:sldChg chg="add del">
        <pc:chgData name="Rachael" userId="01d3f269-fb9b-4f76-9702-8b09c9efe539" providerId="ADAL" clId="{80F2BB6D-A4ED-4C20-884B-C42B100B9BD7}" dt="2020-02-26T20:23:07.346" v="138" actId="47"/>
        <pc:sldMkLst>
          <pc:docMk/>
          <pc:sldMk cId="2152841754" sldId="285"/>
        </pc:sldMkLst>
      </pc:sldChg>
    </pc:docChg>
  </pc:docChgLst>
  <pc:docChgLst>
    <pc:chgData name="Rachael Lethbridge" userId="01d3f269-fb9b-4f76-9702-8b09c9efe539" providerId="ADAL" clId="{AFE609AA-E2CD-4F88-A26A-B01AE47D719F}"/>
    <pc:docChg chg="custSel addSld delSld modSld sldOrd">
      <pc:chgData name="Rachael Lethbridge" userId="01d3f269-fb9b-4f76-9702-8b09c9efe539" providerId="ADAL" clId="{AFE609AA-E2CD-4F88-A26A-B01AE47D719F}" dt="2019-12-31T13:46:30.064" v="230" actId="478"/>
      <pc:docMkLst>
        <pc:docMk/>
      </pc:docMkLst>
      <pc:sldChg chg="del">
        <pc:chgData name="Rachael Lethbridge" userId="01d3f269-fb9b-4f76-9702-8b09c9efe539" providerId="ADAL" clId="{AFE609AA-E2CD-4F88-A26A-B01AE47D719F}" dt="2019-12-31T13:27:23.429" v="1" actId="47"/>
        <pc:sldMkLst>
          <pc:docMk/>
          <pc:sldMk cId="97429222" sldId="265"/>
        </pc:sldMkLst>
      </pc:sldChg>
      <pc:sldChg chg="add">
        <pc:chgData name="Rachael Lethbridge" userId="01d3f269-fb9b-4f76-9702-8b09c9efe539" providerId="ADAL" clId="{AFE609AA-E2CD-4F88-A26A-B01AE47D719F}" dt="2019-12-31T13:23:02.637" v="0"/>
        <pc:sldMkLst>
          <pc:docMk/>
          <pc:sldMk cId="127531902" sldId="268"/>
        </pc:sldMkLst>
      </pc:sldChg>
      <pc:sldChg chg="modNotesTx">
        <pc:chgData name="Rachael Lethbridge" userId="01d3f269-fb9b-4f76-9702-8b09c9efe539" providerId="ADAL" clId="{AFE609AA-E2CD-4F88-A26A-B01AE47D719F}" dt="2019-12-31T13:44:05.845" v="208" actId="20577"/>
        <pc:sldMkLst>
          <pc:docMk/>
          <pc:sldMk cId="3488621572" sldId="272"/>
        </pc:sldMkLst>
      </pc:sldChg>
      <pc:sldChg chg="addSp delSp modSp add">
        <pc:chgData name="Rachael Lethbridge" userId="01d3f269-fb9b-4f76-9702-8b09c9efe539" providerId="ADAL" clId="{AFE609AA-E2CD-4F88-A26A-B01AE47D719F}" dt="2019-12-31T13:43:38.434" v="184" actId="120"/>
        <pc:sldMkLst>
          <pc:docMk/>
          <pc:sldMk cId="2638617306" sldId="273"/>
        </pc:sldMkLst>
        <pc:spChg chg="mod">
          <ac:chgData name="Rachael Lethbridge" userId="01d3f269-fb9b-4f76-9702-8b09c9efe539" providerId="ADAL" clId="{AFE609AA-E2CD-4F88-A26A-B01AE47D719F}" dt="2019-12-31T13:29:01.606" v="4" actId="1076"/>
          <ac:spMkLst>
            <pc:docMk/>
            <pc:sldMk cId="2638617306" sldId="273"/>
            <ac:spMk id="2" creationId="{2C8FC0D3-BB8E-4F9F-820A-F1929F71A2FA}"/>
          </ac:spMkLst>
        </pc:spChg>
        <pc:spChg chg="add mod">
          <ac:chgData name="Rachael Lethbridge" userId="01d3f269-fb9b-4f76-9702-8b09c9efe539" providerId="ADAL" clId="{AFE609AA-E2CD-4F88-A26A-B01AE47D719F}" dt="2019-12-31T13:32:49.872" v="46" actId="403"/>
          <ac:spMkLst>
            <pc:docMk/>
            <pc:sldMk cId="2638617306" sldId="273"/>
            <ac:spMk id="3" creationId="{71806A7E-172D-41D5-80BC-F29C4B614EE5}"/>
          </ac:spMkLst>
        </pc:spChg>
        <pc:spChg chg="add mod">
          <ac:chgData name="Rachael Lethbridge" userId="01d3f269-fb9b-4f76-9702-8b09c9efe539" providerId="ADAL" clId="{AFE609AA-E2CD-4F88-A26A-B01AE47D719F}" dt="2019-12-31T13:43:38.434" v="184" actId="120"/>
          <ac:spMkLst>
            <pc:docMk/>
            <pc:sldMk cId="2638617306" sldId="273"/>
            <ac:spMk id="7" creationId="{A6BC019A-3D84-40B7-BC22-4D7219063883}"/>
          </ac:spMkLst>
        </pc:spChg>
        <pc:spChg chg="add mod">
          <ac:chgData name="Rachael Lethbridge" userId="01d3f269-fb9b-4f76-9702-8b09c9efe539" providerId="ADAL" clId="{AFE609AA-E2CD-4F88-A26A-B01AE47D719F}" dt="2019-12-31T13:43:27.074" v="173" actId="20577"/>
          <ac:spMkLst>
            <pc:docMk/>
            <pc:sldMk cId="2638617306" sldId="273"/>
            <ac:spMk id="8" creationId="{C9D0B8CB-21A0-4F9A-A873-0911695EF336}"/>
          </ac:spMkLst>
        </pc:spChg>
        <pc:spChg chg="del">
          <ac:chgData name="Rachael Lethbridge" userId="01d3f269-fb9b-4f76-9702-8b09c9efe539" providerId="ADAL" clId="{AFE609AA-E2CD-4F88-A26A-B01AE47D719F}" dt="2019-12-31T13:28:51.576" v="3" actId="478"/>
          <ac:spMkLst>
            <pc:docMk/>
            <pc:sldMk cId="2638617306" sldId="273"/>
            <ac:spMk id="9" creationId="{4EF24EC9-D3C3-4857-A86C-AF78356E516C}"/>
          </ac:spMkLst>
        </pc:spChg>
        <pc:spChg chg="add mod">
          <ac:chgData name="Rachael Lethbridge" userId="01d3f269-fb9b-4f76-9702-8b09c9efe539" providerId="ADAL" clId="{AFE609AA-E2CD-4F88-A26A-B01AE47D719F}" dt="2019-12-31T13:34:30.417" v="77" actId="403"/>
          <ac:spMkLst>
            <pc:docMk/>
            <pc:sldMk cId="2638617306" sldId="273"/>
            <ac:spMk id="10" creationId="{65C87977-1DD4-4B56-82B6-90DB73E13787}"/>
          </ac:spMkLst>
        </pc:spChg>
        <pc:spChg chg="add mod">
          <ac:chgData name="Rachael Lethbridge" userId="01d3f269-fb9b-4f76-9702-8b09c9efe539" providerId="ADAL" clId="{AFE609AA-E2CD-4F88-A26A-B01AE47D719F}" dt="2019-12-31T13:40:35.194" v="150" actId="403"/>
          <ac:spMkLst>
            <pc:docMk/>
            <pc:sldMk cId="2638617306" sldId="273"/>
            <ac:spMk id="11" creationId="{15AA4884-5B12-495D-9D88-11814CE50B6C}"/>
          </ac:spMkLst>
        </pc:spChg>
        <pc:spChg chg="add mod">
          <ac:chgData name="Rachael Lethbridge" userId="01d3f269-fb9b-4f76-9702-8b09c9efe539" providerId="ADAL" clId="{AFE609AA-E2CD-4F88-A26A-B01AE47D719F}" dt="2019-12-31T13:37:02.898" v="98" actId="20577"/>
          <ac:spMkLst>
            <pc:docMk/>
            <pc:sldMk cId="2638617306" sldId="273"/>
            <ac:spMk id="12" creationId="{A2D1AD6D-275F-4B59-B740-6C2E5018DA74}"/>
          </ac:spMkLst>
        </pc:spChg>
        <pc:spChg chg="add mod">
          <ac:chgData name="Rachael Lethbridge" userId="01d3f269-fb9b-4f76-9702-8b09c9efe539" providerId="ADAL" clId="{AFE609AA-E2CD-4F88-A26A-B01AE47D719F}" dt="2019-12-31T13:39:56.840" v="130" actId="403"/>
          <ac:spMkLst>
            <pc:docMk/>
            <pc:sldMk cId="2638617306" sldId="273"/>
            <ac:spMk id="13" creationId="{24E3F1E6-3521-4AAA-963B-AA677E7D3350}"/>
          </ac:spMkLst>
        </pc:spChg>
        <pc:spChg chg="add mod">
          <ac:chgData name="Rachael Lethbridge" userId="01d3f269-fb9b-4f76-9702-8b09c9efe539" providerId="ADAL" clId="{AFE609AA-E2CD-4F88-A26A-B01AE47D719F}" dt="2019-12-31T13:37:43.051" v="116" actId="403"/>
          <ac:spMkLst>
            <pc:docMk/>
            <pc:sldMk cId="2638617306" sldId="273"/>
            <ac:spMk id="14" creationId="{85151EA4-9BE9-4459-88CB-B8DB5EAB8AC9}"/>
          </ac:spMkLst>
        </pc:spChg>
        <pc:spChg chg="add mod">
          <ac:chgData name="Rachael Lethbridge" userId="01d3f269-fb9b-4f76-9702-8b09c9efe539" providerId="ADAL" clId="{AFE609AA-E2CD-4F88-A26A-B01AE47D719F}" dt="2019-12-31T13:34:47.344" v="79" actId="1076"/>
          <ac:spMkLst>
            <pc:docMk/>
            <pc:sldMk cId="2638617306" sldId="273"/>
            <ac:spMk id="18" creationId="{8AAEF787-6701-42D2-B784-8115AAEDCBDE}"/>
          </ac:spMkLst>
        </pc:spChg>
        <pc:spChg chg="add del">
          <ac:chgData name="Rachael Lethbridge" userId="01d3f269-fb9b-4f76-9702-8b09c9efe539" providerId="ADAL" clId="{AFE609AA-E2CD-4F88-A26A-B01AE47D719F}" dt="2019-12-31T13:33:38.104" v="54" actId="478"/>
          <ac:spMkLst>
            <pc:docMk/>
            <pc:sldMk cId="2638617306" sldId="273"/>
            <ac:spMk id="19" creationId="{3C7CA4C5-76F2-4C97-A6E3-ACFE331B2170}"/>
          </ac:spMkLst>
        </pc:spChg>
        <pc:spChg chg="add mod">
          <ac:chgData name="Rachael Lethbridge" userId="01d3f269-fb9b-4f76-9702-8b09c9efe539" providerId="ADAL" clId="{AFE609AA-E2CD-4F88-A26A-B01AE47D719F}" dt="2019-12-31T13:34:43.893" v="78" actId="1076"/>
          <ac:spMkLst>
            <pc:docMk/>
            <pc:sldMk cId="2638617306" sldId="273"/>
            <ac:spMk id="22" creationId="{59E4FDAA-498C-4E74-9DBE-4480391571C6}"/>
          </ac:spMkLst>
        </pc:spChg>
        <pc:picChg chg="add mod">
          <ac:chgData name="Rachael Lethbridge" userId="01d3f269-fb9b-4f76-9702-8b09c9efe539" providerId="ADAL" clId="{AFE609AA-E2CD-4F88-A26A-B01AE47D719F}" dt="2019-12-31T13:43:08.010" v="158" actId="1076"/>
          <ac:picMkLst>
            <pc:docMk/>
            <pc:sldMk cId="2638617306" sldId="273"/>
            <ac:picMk id="28" creationId="{2BC07CE8-043A-4ADC-81CB-C687BD9C9E0C}"/>
          </ac:picMkLst>
        </pc:picChg>
        <pc:picChg chg="add mod">
          <ac:chgData name="Rachael Lethbridge" userId="01d3f269-fb9b-4f76-9702-8b09c9efe539" providerId="ADAL" clId="{AFE609AA-E2CD-4F88-A26A-B01AE47D719F}" dt="2019-12-31T13:36:47.152" v="84" actId="1076"/>
          <ac:picMkLst>
            <pc:docMk/>
            <pc:sldMk cId="2638617306" sldId="273"/>
            <ac:picMk id="1026" creationId="{52DA3211-5402-4543-B3E7-D0159675FBFD}"/>
          </ac:picMkLst>
        </pc:picChg>
        <pc:picChg chg="add mod">
          <ac:chgData name="Rachael Lethbridge" userId="01d3f269-fb9b-4f76-9702-8b09c9efe539" providerId="ADAL" clId="{AFE609AA-E2CD-4F88-A26A-B01AE47D719F}" dt="2019-12-31T13:37:30.687" v="105" actId="14100"/>
          <ac:picMkLst>
            <pc:docMk/>
            <pc:sldMk cId="2638617306" sldId="273"/>
            <ac:picMk id="1028" creationId="{C99055B4-4956-4DE2-91AE-E46746C10859}"/>
          </ac:picMkLst>
        </pc:picChg>
        <pc:picChg chg="add mod">
          <ac:chgData name="Rachael Lethbridge" userId="01d3f269-fb9b-4f76-9702-8b09c9efe539" providerId="ADAL" clId="{AFE609AA-E2CD-4F88-A26A-B01AE47D719F}" dt="2019-12-31T13:39:49.102" v="121" actId="14100"/>
          <ac:picMkLst>
            <pc:docMk/>
            <pc:sldMk cId="2638617306" sldId="273"/>
            <ac:picMk id="1030" creationId="{ED37731D-54B7-4709-B214-2A448440328E}"/>
          </ac:picMkLst>
        </pc:picChg>
        <pc:picChg chg="add mod">
          <ac:chgData name="Rachael Lethbridge" userId="01d3f269-fb9b-4f76-9702-8b09c9efe539" providerId="ADAL" clId="{AFE609AA-E2CD-4F88-A26A-B01AE47D719F}" dt="2019-12-31T13:40:25.798" v="140" actId="1038"/>
          <ac:picMkLst>
            <pc:docMk/>
            <pc:sldMk cId="2638617306" sldId="273"/>
            <ac:picMk id="1032" creationId="{CBE75EE3-CD9D-40D9-897A-3136A584DFF9}"/>
          </ac:picMkLst>
        </pc:picChg>
        <pc:picChg chg="add mod">
          <ac:chgData name="Rachael Lethbridge" userId="01d3f269-fb9b-4f76-9702-8b09c9efe539" providerId="ADAL" clId="{AFE609AA-E2CD-4F88-A26A-B01AE47D719F}" dt="2019-12-31T13:43:01.888" v="156" actId="1076"/>
          <ac:picMkLst>
            <pc:docMk/>
            <pc:sldMk cId="2638617306" sldId="273"/>
            <ac:picMk id="1034" creationId="{B94E6D12-0D4A-4404-A454-2BD5ECFA28B2}"/>
          </ac:picMkLst>
        </pc:picChg>
        <pc:cxnChg chg="add mod">
          <ac:chgData name="Rachael Lethbridge" userId="01d3f269-fb9b-4f76-9702-8b09c9efe539" providerId="ADAL" clId="{AFE609AA-E2CD-4F88-A26A-B01AE47D719F}" dt="2019-12-31T13:33:52.827" v="57" actId="1076"/>
          <ac:cxnSpMkLst>
            <pc:docMk/>
            <pc:sldMk cId="2638617306" sldId="273"/>
            <ac:cxnSpMk id="15" creationId="{8077B100-7499-48EE-8E76-88A08810F6C6}"/>
          </ac:cxnSpMkLst>
        </pc:cxnChg>
        <pc:cxnChg chg="add mod">
          <ac:chgData name="Rachael Lethbridge" userId="01d3f269-fb9b-4f76-9702-8b09c9efe539" providerId="ADAL" clId="{AFE609AA-E2CD-4F88-A26A-B01AE47D719F}" dt="2019-12-31T13:32:35.179" v="35" actId="1076"/>
          <ac:cxnSpMkLst>
            <pc:docMk/>
            <pc:sldMk cId="2638617306" sldId="273"/>
            <ac:cxnSpMk id="16" creationId="{54A789FE-131E-4C09-9A12-2E0EB8FD99F5}"/>
          </ac:cxnSpMkLst>
        </pc:cxnChg>
        <pc:cxnChg chg="add mod">
          <ac:chgData name="Rachael Lethbridge" userId="01d3f269-fb9b-4f76-9702-8b09c9efe539" providerId="ADAL" clId="{AFE609AA-E2CD-4F88-A26A-B01AE47D719F}" dt="2019-12-31T13:33:49.224" v="56" actId="1076"/>
          <ac:cxnSpMkLst>
            <pc:docMk/>
            <pc:sldMk cId="2638617306" sldId="273"/>
            <ac:cxnSpMk id="20" creationId="{1E54D038-C55F-4636-8DD8-772831B67DFC}"/>
          </ac:cxnSpMkLst>
        </pc:cxnChg>
        <pc:cxnChg chg="add mod">
          <ac:chgData name="Rachael Lethbridge" userId="01d3f269-fb9b-4f76-9702-8b09c9efe539" providerId="ADAL" clId="{AFE609AA-E2CD-4F88-A26A-B01AE47D719F}" dt="2019-12-31T13:33:59.706" v="59" actId="1076"/>
          <ac:cxnSpMkLst>
            <pc:docMk/>
            <pc:sldMk cId="2638617306" sldId="273"/>
            <ac:cxnSpMk id="21" creationId="{33712C51-0856-4EE5-AFFC-0CC81AF285A4}"/>
          </ac:cxnSpMkLst>
        </pc:cxnChg>
      </pc:sldChg>
      <pc:sldChg chg="add del">
        <pc:chgData name="Rachael Lethbridge" userId="01d3f269-fb9b-4f76-9702-8b09c9efe539" providerId="ADAL" clId="{AFE609AA-E2CD-4F88-A26A-B01AE47D719F}" dt="2019-12-31T13:43:48.210" v="186" actId="47"/>
        <pc:sldMkLst>
          <pc:docMk/>
          <pc:sldMk cId="1142684136" sldId="274"/>
        </pc:sldMkLst>
      </pc:sldChg>
      <pc:sldChg chg="delSp add">
        <pc:chgData name="Rachael Lethbridge" userId="01d3f269-fb9b-4f76-9702-8b09c9efe539" providerId="ADAL" clId="{AFE609AA-E2CD-4F88-A26A-B01AE47D719F}" dt="2019-12-31T13:45:13.901" v="211" actId="478"/>
        <pc:sldMkLst>
          <pc:docMk/>
          <pc:sldMk cId="3566705305" sldId="274"/>
        </pc:sldMkLst>
        <pc:spChg chg="del">
          <ac:chgData name="Rachael Lethbridge" userId="01d3f269-fb9b-4f76-9702-8b09c9efe539" providerId="ADAL" clId="{AFE609AA-E2CD-4F88-A26A-B01AE47D719F}" dt="2019-12-31T13:45:13.901" v="211" actId="478"/>
          <ac:spMkLst>
            <pc:docMk/>
            <pc:sldMk cId="3566705305" sldId="274"/>
            <ac:spMk id="12" creationId="{A2D1AD6D-275F-4B59-B740-6C2E5018DA74}"/>
          </ac:spMkLst>
        </pc:spChg>
        <pc:picChg chg="del">
          <ac:chgData name="Rachael Lethbridge" userId="01d3f269-fb9b-4f76-9702-8b09c9efe539" providerId="ADAL" clId="{AFE609AA-E2CD-4F88-A26A-B01AE47D719F}" dt="2019-12-31T13:45:10.840" v="210" actId="478"/>
          <ac:picMkLst>
            <pc:docMk/>
            <pc:sldMk cId="3566705305" sldId="274"/>
            <ac:picMk id="1026" creationId="{52DA3211-5402-4543-B3E7-D0159675FBFD}"/>
          </ac:picMkLst>
        </pc:picChg>
      </pc:sldChg>
      <pc:sldChg chg="add ord">
        <pc:chgData name="Rachael Lethbridge" userId="01d3f269-fb9b-4f76-9702-8b09c9efe539" providerId="ADAL" clId="{AFE609AA-E2CD-4F88-A26A-B01AE47D719F}" dt="2019-12-31T13:45:24.442" v="214"/>
        <pc:sldMkLst>
          <pc:docMk/>
          <pc:sldMk cId="2699605811" sldId="275"/>
        </pc:sldMkLst>
      </pc:sldChg>
      <pc:sldChg chg="delSp add">
        <pc:chgData name="Rachael Lethbridge" userId="01d3f269-fb9b-4f76-9702-8b09c9efe539" providerId="ADAL" clId="{AFE609AA-E2CD-4F88-A26A-B01AE47D719F}" dt="2019-12-31T13:45:35.802" v="217" actId="478"/>
        <pc:sldMkLst>
          <pc:docMk/>
          <pc:sldMk cId="3927597897" sldId="276"/>
        </pc:sldMkLst>
        <pc:spChg chg="del">
          <ac:chgData name="Rachael Lethbridge" userId="01d3f269-fb9b-4f76-9702-8b09c9efe539" providerId="ADAL" clId="{AFE609AA-E2CD-4F88-A26A-B01AE47D719F}" dt="2019-12-31T13:45:35.802" v="217" actId="478"/>
          <ac:spMkLst>
            <pc:docMk/>
            <pc:sldMk cId="3927597897" sldId="276"/>
            <ac:spMk id="14" creationId="{85151EA4-9BE9-4459-88CB-B8DB5EAB8AC9}"/>
          </ac:spMkLst>
        </pc:spChg>
        <pc:picChg chg="del">
          <ac:chgData name="Rachael Lethbridge" userId="01d3f269-fb9b-4f76-9702-8b09c9efe539" providerId="ADAL" clId="{AFE609AA-E2CD-4F88-A26A-B01AE47D719F}" dt="2019-12-31T13:45:34.334" v="216" actId="478"/>
          <ac:picMkLst>
            <pc:docMk/>
            <pc:sldMk cId="3927597897" sldId="276"/>
            <ac:picMk id="1028" creationId="{C99055B4-4956-4DE2-91AE-E46746C10859}"/>
          </ac:picMkLst>
        </pc:picChg>
      </pc:sldChg>
      <pc:sldChg chg="add ord">
        <pc:chgData name="Rachael Lethbridge" userId="01d3f269-fb9b-4f76-9702-8b09c9efe539" providerId="ADAL" clId="{AFE609AA-E2CD-4F88-A26A-B01AE47D719F}" dt="2019-12-31T13:45:42.939" v="220"/>
        <pc:sldMkLst>
          <pc:docMk/>
          <pc:sldMk cId="705081011" sldId="277"/>
        </pc:sldMkLst>
      </pc:sldChg>
      <pc:sldChg chg="delSp add">
        <pc:chgData name="Rachael Lethbridge" userId="01d3f269-fb9b-4f76-9702-8b09c9efe539" providerId="ADAL" clId="{AFE609AA-E2CD-4F88-A26A-B01AE47D719F}" dt="2019-12-31T13:45:52.333" v="223" actId="478"/>
        <pc:sldMkLst>
          <pc:docMk/>
          <pc:sldMk cId="2383852442" sldId="278"/>
        </pc:sldMkLst>
        <pc:spChg chg="del">
          <ac:chgData name="Rachael Lethbridge" userId="01d3f269-fb9b-4f76-9702-8b09c9efe539" providerId="ADAL" clId="{AFE609AA-E2CD-4F88-A26A-B01AE47D719F}" dt="2019-12-31T13:45:52.333" v="223" actId="478"/>
          <ac:spMkLst>
            <pc:docMk/>
            <pc:sldMk cId="2383852442" sldId="278"/>
            <ac:spMk id="8" creationId="{C9D0B8CB-21A0-4F9A-A873-0911695EF336}"/>
          </ac:spMkLst>
        </pc:spChg>
        <pc:picChg chg="del">
          <ac:chgData name="Rachael Lethbridge" userId="01d3f269-fb9b-4f76-9702-8b09c9efe539" providerId="ADAL" clId="{AFE609AA-E2CD-4F88-A26A-B01AE47D719F}" dt="2019-12-31T13:45:50.230" v="222" actId="478"/>
          <ac:picMkLst>
            <pc:docMk/>
            <pc:sldMk cId="2383852442" sldId="278"/>
            <ac:picMk id="1034" creationId="{B94E6D12-0D4A-4404-A454-2BD5ECFA28B2}"/>
          </ac:picMkLst>
        </pc:picChg>
      </pc:sldChg>
      <pc:sldChg chg="add">
        <pc:chgData name="Rachael Lethbridge" userId="01d3f269-fb9b-4f76-9702-8b09c9efe539" providerId="ADAL" clId="{AFE609AA-E2CD-4F88-A26A-B01AE47D719F}" dt="2019-12-31T13:45:59.012" v="224"/>
        <pc:sldMkLst>
          <pc:docMk/>
          <pc:sldMk cId="3232251784" sldId="279"/>
        </pc:sldMkLst>
      </pc:sldChg>
      <pc:sldChg chg="delSp add">
        <pc:chgData name="Rachael Lethbridge" userId="01d3f269-fb9b-4f76-9702-8b09c9efe539" providerId="ADAL" clId="{AFE609AA-E2CD-4F88-A26A-B01AE47D719F}" dt="2019-12-31T13:46:30.064" v="230" actId="478"/>
        <pc:sldMkLst>
          <pc:docMk/>
          <pc:sldMk cId="724569027" sldId="280"/>
        </pc:sldMkLst>
        <pc:spChg chg="del">
          <ac:chgData name="Rachael Lethbridge" userId="01d3f269-fb9b-4f76-9702-8b09c9efe539" providerId="ADAL" clId="{AFE609AA-E2CD-4F88-A26A-B01AE47D719F}" dt="2019-12-31T13:46:24.735" v="227" actId="478"/>
          <ac:spMkLst>
            <pc:docMk/>
            <pc:sldMk cId="724569027" sldId="280"/>
            <ac:spMk id="3" creationId="{71806A7E-172D-41D5-80BC-F29C4B614EE5}"/>
          </ac:spMkLst>
        </pc:spChg>
        <pc:spChg chg="del">
          <ac:chgData name="Rachael Lethbridge" userId="01d3f269-fb9b-4f76-9702-8b09c9efe539" providerId="ADAL" clId="{AFE609AA-E2CD-4F88-A26A-B01AE47D719F}" dt="2019-12-31T13:46:28.024" v="229" actId="478"/>
          <ac:spMkLst>
            <pc:docMk/>
            <pc:sldMk cId="724569027" sldId="280"/>
            <ac:spMk id="18" creationId="{8AAEF787-6701-42D2-B784-8115AAEDCBDE}"/>
          </ac:spMkLst>
        </pc:spChg>
        <pc:cxnChg chg="del">
          <ac:chgData name="Rachael Lethbridge" userId="01d3f269-fb9b-4f76-9702-8b09c9efe539" providerId="ADAL" clId="{AFE609AA-E2CD-4F88-A26A-B01AE47D719F}" dt="2019-12-31T13:46:26.606" v="228" actId="478"/>
          <ac:cxnSpMkLst>
            <pc:docMk/>
            <pc:sldMk cId="724569027" sldId="280"/>
            <ac:cxnSpMk id="15" creationId="{8077B100-7499-48EE-8E76-88A08810F6C6}"/>
          </ac:cxnSpMkLst>
        </pc:cxnChg>
        <pc:cxnChg chg="del">
          <ac:chgData name="Rachael Lethbridge" userId="01d3f269-fb9b-4f76-9702-8b09c9efe539" providerId="ADAL" clId="{AFE609AA-E2CD-4F88-A26A-B01AE47D719F}" dt="2019-12-31T13:46:30.064" v="230" actId="478"/>
          <ac:cxnSpMkLst>
            <pc:docMk/>
            <pc:sldMk cId="724569027" sldId="280"/>
            <ac:cxnSpMk id="16" creationId="{54A789FE-131E-4C09-9A12-2E0EB8FD99F5}"/>
          </ac:cxnSpMkLst>
        </pc:cxnChg>
      </pc:sldChg>
      <pc:sldChg chg="add">
        <pc:chgData name="Rachael Lethbridge" userId="01d3f269-fb9b-4f76-9702-8b09c9efe539" providerId="ADAL" clId="{AFE609AA-E2CD-4F88-A26A-B01AE47D719F}" dt="2019-12-31T13:46:20.418" v="226"/>
        <pc:sldMkLst>
          <pc:docMk/>
          <pc:sldMk cId="3567164338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Scramble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Unscramble the letters to find the topic word. You can remove the word bank to make it harder.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83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10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33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28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4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7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58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Talk about Escher, look at other Escher pictures, symmetry, reflection, impossible pictures, optical illusions, tessellations.</a:t>
            </a:r>
          </a:p>
          <a:p>
            <a:r>
              <a:rPr lang="en-GB" dirty="0"/>
              <a:t>When have you used angles in art? – perspective, </a:t>
            </a:r>
            <a:r>
              <a:rPr lang="en-GB" b="1" dirty="0"/>
              <a:t>3D shapes</a:t>
            </a:r>
            <a:r>
              <a:rPr lang="en-GB" dirty="0"/>
              <a:t>, enlargements, proportion.</a:t>
            </a:r>
          </a:p>
          <a:p>
            <a:r>
              <a:rPr lang="en-GB" dirty="0"/>
              <a:t>What other artists use angles and shapes?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613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541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87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319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362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84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3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456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7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74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Joke Time</a:t>
            </a:r>
          </a:p>
          <a:p>
            <a:r>
              <a:rPr lang="en-US" dirty="0">
                <a:cs typeface="Calibri"/>
              </a:rPr>
              <a:t>Can students guess the punch 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2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Bleep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teams/pairs.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student picks a word/picture card and then describes it using their knowledge of the word. Decide if you want them to use words, actions or pictures.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say the word on the card, but they could say bleep instead.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team/partner tries to guess the word. You may want to use a timer.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Opposing teams can gain points by listening and writing down other maths words that were used in the description or by challenging when the time runs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73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any 4 words to put on their bingo card (you can use mini white boards or paper)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students see the picture that matches their word they can cross it off.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vary how many words the students choose.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provide the word/picture cards as a reference if needed.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93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4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4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7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7" cy="2786383"/>
            <a:chOff x="5172733" y="552488"/>
            <a:chExt cx="2248298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7239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>
            <a:off x="5039173" y="1906465"/>
            <a:ext cx="2074967" cy="2786383"/>
            <a:chOff x="5172733" y="552488"/>
            <a:chExt cx="2248298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TANGENT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86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7" cy="2786383"/>
            <a:chOff x="5172733" y="552488"/>
            <a:chExt cx="2248298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2"/>
          <p:cNvGrpSpPr/>
          <p:nvPr/>
        </p:nvGrpSpPr>
        <p:grpSpPr>
          <a:xfrm>
            <a:off x="5030176" y="1885121"/>
            <a:ext cx="2074967" cy="2786383"/>
            <a:chOff x="5172733" y="552488"/>
            <a:chExt cx="2248298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SQUARE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731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4"/>
            <a:ext cx="2074967" cy="2786385"/>
            <a:chOff x="5172733" y="552487"/>
            <a:chExt cx="2248298" cy="3019145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9"/>
          <p:cNvGrpSpPr/>
          <p:nvPr/>
        </p:nvGrpSpPr>
        <p:grpSpPr>
          <a:xfrm>
            <a:off x="5042525" y="1906464"/>
            <a:ext cx="2074967" cy="2786385"/>
            <a:chOff x="5172733" y="552487"/>
            <a:chExt cx="2248298" cy="3019145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/>
                <a:t>RIGHT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58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3"/>
            <a:ext cx="2074967" cy="2786385"/>
            <a:chOff x="5172733" y="552487"/>
            <a:chExt cx="2248298" cy="3019145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6"/>
          <p:cNvGrpSpPr/>
          <p:nvPr/>
        </p:nvGrpSpPr>
        <p:grpSpPr>
          <a:xfrm>
            <a:off x="5037945" y="1894463"/>
            <a:ext cx="2074967" cy="2786385"/>
            <a:chOff x="5172733" y="552487"/>
            <a:chExt cx="2248298" cy="3019145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27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7995C6-96DA-4082-B818-155A1CDC8ADC}"/>
              </a:ext>
            </a:extLst>
          </p:cNvPr>
          <p:cNvGrpSpPr/>
          <p:nvPr/>
        </p:nvGrpSpPr>
        <p:grpSpPr>
          <a:xfrm>
            <a:off x="5058517" y="2035809"/>
            <a:ext cx="2074966" cy="2786382"/>
            <a:chOff x="5172733" y="552488"/>
            <a:chExt cx="2248297" cy="3019142"/>
          </a:xfrm>
        </p:grpSpPr>
        <p:pic>
          <p:nvPicPr>
            <p:cNvPr id="6" name="Picture 5" descr="card_shortest.png">
              <a:extLst>
                <a:ext uri="{FF2B5EF4-FFF2-40B4-BE49-F238E27FC236}">
                  <a16:creationId xmlns:a16="http://schemas.microsoft.com/office/drawing/2014/main" id="{036DEAE3-9468-4F87-96B3-45FBAC9D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B98A1-D6F8-4554-A66C-F5BD5F3EB584}"/>
                </a:ext>
              </a:extLst>
            </p:cNvPr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9600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7995C6-96DA-4082-B818-155A1CDC8ADC}"/>
              </a:ext>
            </a:extLst>
          </p:cNvPr>
          <p:cNvGrpSpPr/>
          <p:nvPr/>
        </p:nvGrpSpPr>
        <p:grpSpPr>
          <a:xfrm>
            <a:off x="5058517" y="2035809"/>
            <a:ext cx="2074966" cy="2786382"/>
            <a:chOff x="5172733" y="552488"/>
            <a:chExt cx="2248297" cy="3019142"/>
          </a:xfrm>
        </p:grpSpPr>
        <p:pic>
          <p:nvPicPr>
            <p:cNvPr id="6" name="Picture 5" descr="card_shortest.png">
              <a:extLst>
                <a:ext uri="{FF2B5EF4-FFF2-40B4-BE49-F238E27FC236}">
                  <a16:creationId xmlns:a16="http://schemas.microsoft.com/office/drawing/2014/main" id="{036DEAE3-9468-4F87-96B3-45FBAC9D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B98A1-D6F8-4554-A66C-F5BD5F3EB584}"/>
                </a:ext>
              </a:extLst>
            </p:cNvPr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CIRCLE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72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6" cy="2786382"/>
            <a:chOff x="5172733" y="552488"/>
            <a:chExt cx="2248297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3"/>
          <p:cNvGrpSpPr/>
          <p:nvPr/>
        </p:nvGrpSpPr>
        <p:grpSpPr>
          <a:xfrm>
            <a:off x="5039717" y="1911662"/>
            <a:ext cx="2074966" cy="2786382"/>
            <a:chOff x="5172733" y="552488"/>
            <a:chExt cx="2248297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/>
                <a:t>ELEVATION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197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0"/>
            <a:ext cx="2074967" cy="2786385"/>
            <a:chOff x="5172733" y="552487"/>
            <a:chExt cx="2248298" cy="3019145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8"/>
          <p:cNvGrpSpPr/>
          <p:nvPr/>
        </p:nvGrpSpPr>
        <p:grpSpPr>
          <a:xfrm>
            <a:off x="5032689" y="1885120"/>
            <a:ext cx="2074967" cy="2786385"/>
            <a:chOff x="5172733" y="552487"/>
            <a:chExt cx="2248298" cy="3019145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834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7" cy="2786383"/>
            <a:chOff x="5172733" y="552488"/>
            <a:chExt cx="2248298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0"/>
          <p:cNvGrpSpPr/>
          <p:nvPr/>
        </p:nvGrpSpPr>
        <p:grpSpPr>
          <a:xfrm>
            <a:off x="5034940" y="1889962"/>
            <a:ext cx="2074967" cy="2786383"/>
            <a:chOff x="5172733" y="552488"/>
            <a:chExt cx="2248298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POLYGON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60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97837C-7577-48FE-88B2-8450779C6C01}"/>
              </a:ext>
            </a:extLst>
          </p:cNvPr>
          <p:cNvGrpSpPr/>
          <p:nvPr/>
        </p:nvGrpSpPr>
        <p:grpSpPr>
          <a:xfrm>
            <a:off x="5058517" y="2035808"/>
            <a:ext cx="2074966" cy="2786383"/>
            <a:chOff x="5172733" y="552488"/>
            <a:chExt cx="2248297" cy="3019143"/>
          </a:xfrm>
        </p:grpSpPr>
        <p:pic>
          <p:nvPicPr>
            <p:cNvPr id="7" name="Picture 6" descr="card_shortest.png">
              <a:extLst>
                <a:ext uri="{FF2B5EF4-FFF2-40B4-BE49-F238E27FC236}">
                  <a16:creationId xmlns:a16="http://schemas.microsoft.com/office/drawing/2014/main" id="{461D8424-C2A0-4FF4-9743-999F2791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C8A169-783D-4B24-B778-8697EAA09A21}"/>
                </a:ext>
              </a:extLst>
            </p:cNvPr>
            <p:cNvSpPr txBox="1"/>
            <p:nvPr/>
          </p:nvSpPr>
          <p:spPr>
            <a:xfrm>
              <a:off x="5346393" y="2863103"/>
              <a:ext cx="1881316" cy="31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10398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97837C-7577-48FE-88B2-8450779C6C01}"/>
              </a:ext>
            </a:extLst>
          </p:cNvPr>
          <p:cNvGrpSpPr/>
          <p:nvPr/>
        </p:nvGrpSpPr>
        <p:grpSpPr>
          <a:xfrm>
            <a:off x="5058517" y="2035808"/>
            <a:ext cx="2074966" cy="2786383"/>
            <a:chOff x="5172733" y="552488"/>
            <a:chExt cx="2248297" cy="3019143"/>
          </a:xfrm>
        </p:grpSpPr>
        <p:pic>
          <p:nvPicPr>
            <p:cNvPr id="7" name="Picture 6" descr="card_shortest.png">
              <a:extLst>
                <a:ext uri="{FF2B5EF4-FFF2-40B4-BE49-F238E27FC236}">
                  <a16:creationId xmlns:a16="http://schemas.microsoft.com/office/drawing/2014/main" id="{461D8424-C2A0-4FF4-9743-999F2791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C8A169-783D-4B24-B778-8697EAA09A21}"/>
                </a:ext>
              </a:extLst>
            </p:cNvPr>
            <p:cNvSpPr txBox="1"/>
            <p:nvPr/>
          </p:nvSpPr>
          <p:spPr>
            <a:xfrm>
              <a:off x="5346393" y="2863103"/>
              <a:ext cx="1881316" cy="31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/>
                <a:t>PARALLELOGRAM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90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89"/>
            <a:ext cx="2074966" cy="2786383"/>
            <a:chOff x="5172733" y="552488"/>
            <a:chExt cx="2248297" cy="3019143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7"/>
          <p:cNvGrpSpPr/>
          <p:nvPr/>
        </p:nvGrpSpPr>
        <p:grpSpPr>
          <a:xfrm>
            <a:off x="5025944" y="1896489"/>
            <a:ext cx="2074966" cy="2786383"/>
            <a:chOff x="5172733" y="552488"/>
            <a:chExt cx="2248297" cy="3019143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02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4"/>
            <a:ext cx="2074967" cy="2786385"/>
            <a:chOff x="5172733" y="552487"/>
            <a:chExt cx="2248298" cy="3019145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/>
          <p:nvPr/>
        </p:nvGrpSpPr>
        <p:grpSpPr>
          <a:xfrm>
            <a:off x="5038292" y="1906464"/>
            <a:ext cx="2074967" cy="2786385"/>
            <a:chOff x="5172733" y="552487"/>
            <a:chExt cx="2248298" cy="3019145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TRAPEZIUM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737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7"/>
            <a:ext cx="2074967" cy="2786385"/>
            <a:chOff x="5172733" y="552487"/>
            <a:chExt cx="2248298" cy="3019145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5033712" y="1892167"/>
            <a:ext cx="2074967" cy="2786385"/>
            <a:chOff x="5172733" y="552487"/>
            <a:chExt cx="2248298" cy="3019145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768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7" cy="2786383"/>
            <a:chOff x="5172733" y="552488"/>
            <a:chExt cx="2248298" cy="3019143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035484" y="1909366"/>
            <a:ext cx="2074967" cy="2786383"/>
            <a:chOff x="5172733" y="552488"/>
            <a:chExt cx="2248298" cy="3019143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29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1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5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65"/>
          <p:cNvGrpSpPr/>
          <p:nvPr/>
        </p:nvGrpSpPr>
        <p:grpSpPr>
          <a:xfrm rot="303083">
            <a:off x="10096417" y="4114032"/>
            <a:ext cx="1982244" cy="2661870"/>
            <a:chOff x="5172733" y="552488"/>
            <a:chExt cx="2248298" cy="3019143"/>
          </a:xfrm>
        </p:grpSpPr>
        <p:pic>
          <p:nvPicPr>
            <p:cNvPr id="108" name="Picture 107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TANGENT</a:t>
              </a:r>
            </a:p>
          </p:txBody>
        </p:sp>
      </p:grpSp>
      <p:grpSp>
        <p:nvGrpSpPr>
          <p:cNvPr id="110" name="Group 71"/>
          <p:cNvGrpSpPr/>
          <p:nvPr/>
        </p:nvGrpSpPr>
        <p:grpSpPr>
          <a:xfrm rot="21197350">
            <a:off x="9245556" y="2236125"/>
            <a:ext cx="1982242" cy="2661870"/>
            <a:chOff x="5172733" y="552488"/>
            <a:chExt cx="2248296" cy="3019142"/>
          </a:xfrm>
        </p:grpSpPr>
        <p:pic>
          <p:nvPicPr>
            <p:cNvPr id="111" name="Picture 110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SOLID</a:t>
              </a:r>
            </a:p>
          </p:txBody>
        </p:sp>
      </p:grpSp>
      <p:grpSp>
        <p:nvGrpSpPr>
          <p:cNvPr id="113" name="Group 39"/>
          <p:cNvGrpSpPr/>
          <p:nvPr/>
        </p:nvGrpSpPr>
        <p:grpSpPr>
          <a:xfrm rot="21303474">
            <a:off x="36264" y="797722"/>
            <a:ext cx="1982244" cy="2661870"/>
            <a:chOff x="5172733" y="552488"/>
            <a:chExt cx="2248298" cy="3019143"/>
          </a:xfrm>
        </p:grpSpPr>
        <p:pic>
          <p:nvPicPr>
            <p:cNvPr id="114" name="Picture 113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BASE</a:t>
              </a:r>
            </a:p>
          </p:txBody>
        </p:sp>
      </p:grpSp>
      <p:grpSp>
        <p:nvGrpSpPr>
          <p:cNvPr id="116" name="Group 41"/>
          <p:cNvGrpSpPr/>
          <p:nvPr/>
        </p:nvGrpSpPr>
        <p:grpSpPr>
          <a:xfrm rot="274872">
            <a:off x="1675543" y="140672"/>
            <a:ext cx="1982244" cy="2661872"/>
            <a:chOff x="5172733" y="552487"/>
            <a:chExt cx="2248298" cy="3019145"/>
          </a:xfrm>
        </p:grpSpPr>
        <p:pic>
          <p:nvPicPr>
            <p:cNvPr id="117" name="Picture 116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CONE</a:t>
              </a:r>
            </a:p>
          </p:txBody>
        </p:sp>
      </p:grpSp>
      <p:grpSp>
        <p:nvGrpSpPr>
          <p:cNvPr id="122" name="Group 47"/>
          <p:cNvGrpSpPr/>
          <p:nvPr/>
        </p:nvGrpSpPr>
        <p:grpSpPr>
          <a:xfrm rot="336276">
            <a:off x="6337482" y="1085371"/>
            <a:ext cx="1982244" cy="2661870"/>
            <a:chOff x="5172733" y="552488"/>
            <a:chExt cx="2248297" cy="3019143"/>
          </a:xfrm>
        </p:grpSpPr>
        <p:pic>
          <p:nvPicPr>
            <p:cNvPr id="123" name="Picture 122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PRISM</a:t>
              </a:r>
            </a:p>
          </p:txBody>
        </p:sp>
      </p:grpSp>
      <p:grpSp>
        <p:nvGrpSpPr>
          <p:cNvPr id="125" name="Group 50"/>
          <p:cNvGrpSpPr/>
          <p:nvPr/>
        </p:nvGrpSpPr>
        <p:grpSpPr>
          <a:xfrm rot="21208724">
            <a:off x="8080274" y="350606"/>
            <a:ext cx="1982244" cy="2661870"/>
            <a:chOff x="5172733" y="552488"/>
            <a:chExt cx="2248298" cy="3019143"/>
          </a:xfrm>
        </p:grpSpPr>
        <p:pic>
          <p:nvPicPr>
            <p:cNvPr id="126" name="Picture 125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POLYGON</a:t>
              </a:r>
            </a:p>
          </p:txBody>
        </p:sp>
      </p:grpSp>
      <p:grpSp>
        <p:nvGrpSpPr>
          <p:cNvPr id="128" name="Group 53"/>
          <p:cNvGrpSpPr/>
          <p:nvPr/>
        </p:nvGrpSpPr>
        <p:grpSpPr>
          <a:xfrm rot="418117">
            <a:off x="154156" y="3158494"/>
            <a:ext cx="1982244" cy="2661870"/>
            <a:chOff x="5172733" y="552488"/>
            <a:chExt cx="2248297" cy="3019142"/>
          </a:xfrm>
        </p:grpSpPr>
        <p:pic>
          <p:nvPicPr>
            <p:cNvPr id="129" name="Picture 128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5346393" y="2829755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ELEVATION</a:t>
              </a:r>
            </a:p>
          </p:txBody>
        </p:sp>
      </p:grpSp>
      <p:grpSp>
        <p:nvGrpSpPr>
          <p:cNvPr id="131" name="Group 56"/>
          <p:cNvGrpSpPr/>
          <p:nvPr/>
        </p:nvGrpSpPr>
        <p:grpSpPr>
          <a:xfrm rot="21247716">
            <a:off x="1701123" y="3877655"/>
            <a:ext cx="1982244" cy="2661872"/>
            <a:chOff x="5172733" y="552487"/>
            <a:chExt cx="2248298" cy="3019145"/>
          </a:xfrm>
        </p:grpSpPr>
        <p:pic>
          <p:nvPicPr>
            <p:cNvPr id="132" name="Picture 131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SIDE</a:t>
              </a:r>
            </a:p>
          </p:txBody>
        </p:sp>
      </p:grpSp>
      <p:grpSp>
        <p:nvGrpSpPr>
          <p:cNvPr id="134" name="Group 59"/>
          <p:cNvGrpSpPr/>
          <p:nvPr/>
        </p:nvGrpSpPr>
        <p:grpSpPr>
          <a:xfrm rot="530000">
            <a:off x="3332125" y="4108471"/>
            <a:ext cx="1982244" cy="2661872"/>
            <a:chOff x="5172733" y="552487"/>
            <a:chExt cx="2248298" cy="3019145"/>
          </a:xfrm>
        </p:grpSpPr>
        <p:pic>
          <p:nvPicPr>
            <p:cNvPr id="135" name="Picture 134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 ANGLE</a:t>
              </a:r>
            </a:p>
          </p:txBody>
        </p:sp>
      </p:grpSp>
      <p:grpSp>
        <p:nvGrpSpPr>
          <p:cNvPr id="137" name="Group 62"/>
          <p:cNvGrpSpPr/>
          <p:nvPr/>
        </p:nvGrpSpPr>
        <p:grpSpPr>
          <a:xfrm rot="21371812">
            <a:off x="4912760" y="3866488"/>
            <a:ext cx="1982244" cy="2661870"/>
            <a:chOff x="5172733" y="552488"/>
            <a:chExt cx="2248298" cy="3019143"/>
          </a:xfrm>
        </p:grpSpPr>
        <p:pic>
          <p:nvPicPr>
            <p:cNvPr id="138" name="Picture 137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SQUARE</a:t>
              </a:r>
            </a:p>
          </p:txBody>
        </p:sp>
      </p:grpSp>
      <p:grpSp>
        <p:nvGrpSpPr>
          <p:cNvPr id="140" name="Group 68"/>
          <p:cNvGrpSpPr/>
          <p:nvPr/>
        </p:nvGrpSpPr>
        <p:grpSpPr>
          <a:xfrm rot="314760">
            <a:off x="10072378" y="151284"/>
            <a:ext cx="1982242" cy="2661868"/>
            <a:chOff x="5172733" y="552487"/>
            <a:chExt cx="2248298" cy="3019145"/>
          </a:xfrm>
        </p:grpSpPr>
        <p:pic>
          <p:nvPicPr>
            <p:cNvPr id="141" name="Picture 140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CUBE</a:t>
              </a:r>
            </a:p>
          </p:txBody>
        </p:sp>
      </p:grpSp>
      <p:grpSp>
        <p:nvGrpSpPr>
          <p:cNvPr id="143" name="Group 41"/>
          <p:cNvGrpSpPr/>
          <p:nvPr/>
        </p:nvGrpSpPr>
        <p:grpSpPr>
          <a:xfrm rot="274872">
            <a:off x="3033940" y="1627060"/>
            <a:ext cx="1982244" cy="2661870"/>
            <a:chOff x="5172733" y="552488"/>
            <a:chExt cx="2248298" cy="3019143"/>
          </a:xfrm>
        </p:grpSpPr>
        <p:pic>
          <p:nvPicPr>
            <p:cNvPr id="144" name="Picture 143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5346393" y="2852964"/>
              <a:ext cx="1881316" cy="453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CIRCLE</a:t>
              </a:r>
            </a:p>
          </p:txBody>
        </p:sp>
      </p:grpSp>
      <p:grpSp>
        <p:nvGrpSpPr>
          <p:cNvPr id="146" name="Group 53"/>
          <p:cNvGrpSpPr/>
          <p:nvPr/>
        </p:nvGrpSpPr>
        <p:grpSpPr>
          <a:xfrm rot="418117">
            <a:off x="7948276" y="4085713"/>
            <a:ext cx="1982243" cy="2661870"/>
            <a:chOff x="5172733" y="552488"/>
            <a:chExt cx="2248296" cy="3019142"/>
          </a:xfrm>
        </p:grpSpPr>
        <p:pic>
          <p:nvPicPr>
            <p:cNvPr id="147" name="Picture 146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5346393" y="2820786"/>
              <a:ext cx="1881316" cy="40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TRIANGLE</a:t>
              </a:r>
            </a:p>
          </p:txBody>
        </p:sp>
      </p:grpSp>
      <p:grpSp>
        <p:nvGrpSpPr>
          <p:cNvPr id="149" name="Group 53"/>
          <p:cNvGrpSpPr/>
          <p:nvPr/>
        </p:nvGrpSpPr>
        <p:grpSpPr>
          <a:xfrm>
            <a:off x="6379414" y="3431341"/>
            <a:ext cx="1982243" cy="2661870"/>
            <a:chOff x="5172733" y="552488"/>
            <a:chExt cx="2248296" cy="3019142"/>
          </a:xfrm>
        </p:grpSpPr>
        <p:pic>
          <p:nvPicPr>
            <p:cNvPr id="150" name="Picture 149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5346393" y="2829755"/>
              <a:ext cx="1881316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PARALLELOGRAM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44"/>
          <p:cNvGrpSpPr/>
          <p:nvPr/>
        </p:nvGrpSpPr>
        <p:grpSpPr>
          <a:xfrm rot="21083902">
            <a:off x="4604382" y="1098969"/>
            <a:ext cx="1982244" cy="2661872"/>
            <a:chOff x="5172733" y="552487"/>
            <a:chExt cx="2248298" cy="3019145"/>
          </a:xfrm>
        </p:grpSpPr>
        <p:pic>
          <p:nvPicPr>
            <p:cNvPr id="120" name="Picture 119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TRAPEZIUM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48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0" y="1896401"/>
            <a:ext cx="2074965" cy="2786382"/>
            <a:chOff x="5172733" y="552488"/>
            <a:chExt cx="2248296" cy="3019142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1"/>
          <p:cNvGrpSpPr/>
          <p:nvPr/>
        </p:nvGrpSpPr>
        <p:grpSpPr>
          <a:xfrm>
            <a:off x="5026250" y="1896401"/>
            <a:ext cx="2074965" cy="2786382"/>
            <a:chOff x="5172733" y="552488"/>
            <a:chExt cx="2248296" cy="3019142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SOLID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70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96A585-4F72-4A39-A871-9F5A7E88A609}"/>
              </a:ext>
            </a:extLst>
          </p:cNvPr>
          <p:cNvGrpSpPr/>
          <p:nvPr/>
        </p:nvGrpSpPr>
        <p:grpSpPr>
          <a:xfrm>
            <a:off x="5058516" y="2035807"/>
            <a:ext cx="2074967" cy="2786385"/>
            <a:chOff x="5172733" y="552487"/>
            <a:chExt cx="2248298" cy="3019145"/>
          </a:xfrm>
        </p:grpSpPr>
        <p:pic>
          <p:nvPicPr>
            <p:cNvPr id="6" name="Picture 5" descr="card_shortest.png">
              <a:extLst>
                <a:ext uri="{FF2B5EF4-FFF2-40B4-BE49-F238E27FC236}">
                  <a16:creationId xmlns:a16="http://schemas.microsoft.com/office/drawing/2014/main" id="{77C9482F-25C7-4514-A4B8-584E3B23A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B15BF5-5B99-4552-9FA5-92B7F8605F2C}"/>
                </a:ext>
              </a:extLst>
            </p:cNvPr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534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96A585-4F72-4A39-A871-9F5A7E88A609}"/>
              </a:ext>
            </a:extLst>
          </p:cNvPr>
          <p:cNvGrpSpPr/>
          <p:nvPr/>
        </p:nvGrpSpPr>
        <p:grpSpPr>
          <a:xfrm>
            <a:off x="5058516" y="2035807"/>
            <a:ext cx="2074967" cy="2786385"/>
            <a:chOff x="5172733" y="552487"/>
            <a:chExt cx="2248298" cy="3019145"/>
          </a:xfrm>
        </p:grpSpPr>
        <p:pic>
          <p:nvPicPr>
            <p:cNvPr id="6" name="Picture 5" descr="card_shortest.png">
              <a:extLst>
                <a:ext uri="{FF2B5EF4-FFF2-40B4-BE49-F238E27FC236}">
                  <a16:creationId xmlns:a16="http://schemas.microsoft.com/office/drawing/2014/main" id="{77C9482F-25C7-4514-A4B8-584E3B23A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B15BF5-5B99-4552-9FA5-92B7F8605F2C}"/>
                </a:ext>
              </a:extLst>
            </p:cNvPr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TRIANGLE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617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E6B59-6C2A-4AC5-B096-F7470AFAF12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e633eb76-e6a8-49d2-9938-f0309e5413c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7DA59C-E181-49A1-B886-0788969E9605}"/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410</Words>
  <Application>Microsoft Office PowerPoint</Application>
  <PresentationFormat>Widescreen</PresentationFormat>
  <Paragraphs>93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30</cp:revision>
  <dcterms:created xsi:type="dcterms:W3CDTF">2021-01-20T11:31:16Z</dcterms:created>
  <dcterms:modified xsi:type="dcterms:W3CDTF">2021-02-22T15:57:46Z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