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308" r:id="rId5"/>
    <p:sldId id="307" r:id="rId6"/>
    <p:sldId id="313" r:id="rId7"/>
    <p:sldId id="267" r:id="rId8"/>
    <p:sldId id="273" r:id="rId9"/>
    <p:sldId id="264" r:id="rId10"/>
    <p:sldId id="311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9F6D27-3804-4902-9977-C1035087454E}" v="1" dt="2021-02-22T16:04:47.4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3901" autoAdjust="0"/>
  </p:normalViewPr>
  <p:slideViewPr>
    <p:cSldViewPr snapToGrid="0">
      <p:cViewPr varScale="1">
        <p:scale>
          <a:sx n="95" d="100"/>
          <a:sy n="95" d="100"/>
        </p:scale>
        <p:origin x="11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ael Lethbridge" userId="01d3f269-fb9b-4f76-9702-8b09c9efe539" providerId="ADAL" clId="{15BD450D-781E-4EAF-A4D9-830989415D0E}"/>
    <pc:docChg chg="custSel modSld">
      <pc:chgData name="Rachael Lethbridge" userId="01d3f269-fb9b-4f76-9702-8b09c9efe539" providerId="ADAL" clId="{15BD450D-781E-4EAF-A4D9-830989415D0E}" dt="2020-01-17T16:06:37.705" v="70" actId="20577"/>
      <pc:docMkLst>
        <pc:docMk/>
      </pc:docMkLst>
      <pc:sldChg chg="modNotesTx">
        <pc:chgData name="Rachael Lethbridge" userId="01d3f269-fb9b-4f76-9702-8b09c9efe539" providerId="ADAL" clId="{15BD450D-781E-4EAF-A4D9-830989415D0E}" dt="2020-01-17T16:06:37.705" v="70" actId="20577"/>
        <pc:sldMkLst>
          <pc:docMk/>
          <pc:sldMk cId="1681445881" sldId="267"/>
        </pc:sldMkLst>
      </pc:sldChg>
      <pc:sldChg chg="delSp modSp">
        <pc:chgData name="Rachael Lethbridge" userId="01d3f269-fb9b-4f76-9702-8b09c9efe539" providerId="ADAL" clId="{15BD450D-781E-4EAF-A4D9-830989415D0E}" dt="2020-01-17T16:05:04.537" v="1" actId="1076"/>
        <pc:sldMkLst>
          <pc:docMk/>
          <pc:sldMk cId="3230154125" sldId="269"/>
        </pc:sldMkLst>
        <pc:spChg chg="mod">
          <ac:chgData name="Rachael Lethbridge" userId="01d3f269-fb9b-4f76-9702-8b09c9efe539" providerId="ADAL" clId="{15BD450D-781E-4EAF-A4D9-830989415D0E}" dt="2020-01-17T16:05:04.537" v="1" actId="1076"/>
          <ac:spMkLst>
            <pc:docMk/>
            <pc:sldMk cId="3230154125" sldId="269"/>
            <ac:spMk id="2" creationId="{2C8FC0D3-BB8E-4F9F-820A-F1929F71A2FA}"/>
          </ac:spMkLst>
        </pc:spChg>
        <pc:spChg chg="del">
          <ac:chgData name="Rachael Lethbridge" userId="01d3f269-fb9b-4f76-9702-8b09c9efe539" providerId="ADAL" clId="{15BD450D-781E-4EAF-A4D9-830989415D0E}" dt="2020-01-17T16:05:00.969" v="0" actId="478"/>
          <ac:spMkLst>
            <pc:docMk/>
            <pc:sldMk cId="3230154125" sldId="269"/>
            <ac:spMk id="3" creationId="{D4F7BC8F-5605-457A-9607-A7BDEBE5585C}"/>
          </ac:spMkLst>
        </pc:spChg>
      </pc:sldChg>
    </pc:docChg>
  </pc:docChgLst>
  <pc:docChgLst>
    <pc:chgData name="Rachael Lethbridge" userId="01d3f269-fb9b-4f76-9702-8b09c9efe539" providerId="ADAL" clId="{32A78A66-45F6-476B-8317-BDE5E1933B85}"/>
    <pc:docChg chg="custSel addSld delSld modSld sldOrd">
      <pc:chgData name="Rachael Lethbridge" userId="01d3f269-fb9b-4f76-9702-8b09c9efe539" providerId="ADAL" clId="{32A78A66-45F6-476B-8317-BDE5E1933B85}" dt="2019-12-10T20:11:20.987" v="133" actId="20577"/>
      <pc:docMkLst>
        <pc:docMk/>
      </pc:docMkLst>
      <pc:sldChg chg="addSp delSp modSp ord">
        <pc:chgData name="Rachael Lethbridge" userId="01d3f269-fb9b-4f76-9702-8b09c9efe539" providerId="ADAL" clId="{32A78A66-45F6-476B-8317-BDE5E1933B85}" dt="2019-12-10T19:37:01.103" v="65"/>
        <pc:sldMkLst>
          <pc:docMk/>
          <pc:sldMk cId="1681445881" sldId="267"/>
        </pc:sldMkLst>
        <pc:spChg chg="del">
          <ac:chgData name="Rachael Lethbridge" userId="01d3f269-fb9b-4f76-9702-8b09c9efe539" providerId="ADAL" clId="{32A78A66-45F6-476B-8317-BDE5E1933B85}" dt="2019-12-10T11:35:20.660" v="0" actId="478"/>
          <ac:spMkLst>
            <pc:docMk/>
            <pc:sldMk cId="1681445881" sldId="267"/>
            <ac:spMk id="2" creationId="{4C6F73FD-5709-484C-82C1-4B93915F880C}"/>
          </ac:spMkLst>
        </pc:spChg>
        <pc:spChg chg="add del mod">
          <ac:chgData name="Rachael Lethbridge" userId="01d3f269-fb9b-4f76-9702-8b09c9efe539" providerId="ADAL" clId="{32A78A66-45F6-476B-8317-BDE5E1933B85}" dt="2019-12-10T11:35:23.440" v="2" actId="478"/>
          <ac:spMkLst>
            <pc:docMk/>
            <pc:sldMk cId="1681445881" sldId="267"/>
            <ac:spMk id="4" creationId="{88C45429-994E-464C-8487-B9BF944D264F}"/>
          </ac:spMkLst>
        </pc:spChg>
        <pc:spChg chg="add">
          <ac:chgData name="Rachael Lethbridge" userId="01d3f269-fb9b-4f76-9702-8b09c9efe539" providerId="ADAL" clId="{32A78A66-45F6-476B-8317-BDE5E1933B85}" dt="2019-12-10T11:35:21.021" v="1"/>
          <ac:spMkLst>
            <pc:docMk/>
            <pc:sldMk cId="1681445881" sldId="267"/>
            <ac:spMk id="8" creationId="{BBBA4AC4-D523-4071-B554-EAE8BC01FF1E}"/>
          </ac:spMkLst>
        </pc:spChg>
      </pc:sldChg>
      <pc:sldChg chg="addSp delSp modSp modNotesTx">
        <pc:chgData name="Rachael Lethbridge" userId="01d3f269-fb9b-4f76-9702-8b09c9efe539" providerId="ADAL" clId="{32A78A66-45F6-476B-8317-BDE5E1933B85}" dt="2019-12-10T20:09:36.811" v="98" actId="20577"/>
        <pc:sldMkLst>
          <pc:docMk/>
          <pc:sldMk cId="3230154125" sldId="269"/>
        </pc:sldMkLst>
        <pc:spChg chg="mod">
          <ac:chgData name="Rachael Lethbridge" userId="01d3f269-fb9b-4f76-9702-8b09c9efe539" providerId="ADAL" clId="{32A78A66-45F6-476B-8317-BDE5E1933B85}" dt="2019-12-10T11:41:21.950" v="3" actId="1076"/>
          <ac:spMkLst>
            <pc:docMk/>
            <pc:sldMk cId="3230154125" sldId="269"/>
            <ac:spMk id="2" creationId="{2C8FC0D3-BB8E-4F9F-820A-F1929F71A2FA}"/>
          </ac:spMkLst>
        </pc:spChg>
        <pc:spChg chg="mod">
          <ac:chgData name="Rachael Lethbridge" userId="01d3f269-fb9b-4f76-9702-8b09c9efe539" providerId="ADAL" clId="{32A78A66-45F6-476B-8317-BDE5E1933B85}" dt="2019-12-10T11:41:27.345" v="4" actId="1076"/>
          <ac:spMkLst>
            <pc:docMk/>
            <pc:sldMk cId="3230154125" sldId="269"/>
            <ac:spMk id="3" creationId="{D4F7BC8F-5605-457A-9607-A7BDEBE5585C}"/>
          </ac:spMkLst>
        </pc:spChg>
        <pc:spChg chg="add del mod">
          <ac:chgData name="Rachael Lethbridge" userId="01d3f269-fb9b-4f76-9702-8b09c9efe539" providerId="ADAL" clId="{32A78A66-45F6-476B-8317-BDE5E1933B85}" dt="2019-12-10T11:43:15.718" v="26" actId="478"/>
          <ac:spMkLst>
            <pc:docMk/>
            <pc:sldMk cId="3230154125" sldId="269"/>
            <ac:spMk id="6" creationId="{5AD22CC3-5EFE-402C-83CF-6257D911F816}"/>
          </ac:spMkLst>
        </pc:spChg>
        <pc:spChg chg="add del mod">
          <ac:chgData name="Rachael Lethbridge" userId="01d3f269-fb9b-4f76-9702-8b09c9efe539" providerId="ADAL" clId="{32A78A66-45F6-476B-8317-BDE5E1933B85}" dt="2019-12-10T11:59:04.853" v="31" actId="478"/>
          <ac:spMkLst>
            <pc:docMk/>
            <pc:sldMk cId="3230154125" sldId="269"/>
            <ac:spMk id="7" creationId="{FFAD1BBC-5F56-4DA6-9AA7-1F5F91BC6353}"/>
          </ac:spMkLst>
        </pc:spChg>
        <pc:spChg chg="add mod">
          <ac:chgData name="Rachael Lethbridge" userId="01d3f269-fb9b-4f76-9702-8b09c9efe539" providerId="ADAL" clId="{32A78A66-45F6-476B-8317-BDE5E1933B85}" dt="2019-12-10T11:59:08.611" v="33" actId="1076"/>
          <ac:spMkLst>
            <pc:docMk/>
            <pc:sldMk cId="3230154125" sldId="269"/>
            <ac:spMk id="8" creationId="{09EA3D7D-1755-4CDB-84D2-27474C3367D1}"/>
          </ac:spMkLst>
        </pc:spChg>
      </pc:sldChg>
    </pc:docChg>
  </pc:docChgLst>
  <pc:docChgLst>
    <pc:chgData name="Rachael Lethbridge" userId="01d3f269-fb9b-4f76-9702-8b09c9efe539" providerId="ADAL" clId="{D29F6D27-3804-4902-9977-C1035087454E}"/>
    <pc:docChg chg="addSld delSld modSld">
      <pc:chgData name="Rachael Lethbridge" userId="01d3f269-fb9b-4f76-9702-8b09c9efe539" providerId="ADAL" clId="{D29F6D27-3804-4902-9977-C1035087454E}" dt="2021-02-22T16:05:02.125" v="4"/>
      <pc:docMkLst>
        <pc:docMk/>
      </pc:docMkLst>
      <pc:sldChg chg="del">
        <pc:chgData name="Rachael Lethbridge" userId="01d3f269-fb9b-4f76-9702-8b09c9efe539" providerId="ADAL" clId="{D29F6D27-3804-4902-9977-C1035087454E}" dt="2021-02-22T16:04:58.282" v="2" actId="47"/>
        <pc:sldMkLst>
          <pc:docMk/>
          <pc:sldMk cId="2638617306" sldId="310"/>
        </pc:sldMkLst>
      </pc:sldChg>
      <pc:sldChg chg="new del">
        <pc:chgData name="Rachael Lethbridge" userId="01d3f269-fb9b-4f76-9702-8b09c9efe539" providerId="ADAL" clId="{D29F6D27-3804-4902-9977-C1035087454E}" dt="2021-02-22T16:04:59.102" v="3" actId="47"/>
        <pc:sldMkLst>
          <pc:docMk/>
          <pc:sldMk cId="3070505840" sldId="312"/>
        </pc:sldMkLst>
      </pc:sldChg>
      <pc:sldChg chg="add modNotesTx">
        <pc:chgData name="Rachael Lethbridge" userId="01d3f269-fb9b-4f76-9702-8b09c9efe539" providerId="ADAL" clId="{D29F6D27-3804-4902-9977-C1035087454E}" dt="2021-02-22T16:05:02.125" v="4"/>
        <pc:sldMkLst>
          <pc:docMk/>
          <pc:sldMk cId="3444365907" sldId="313"/>
        </pc:sldMkLst>
      </pc:sldChg>
    </pc:docChg>
  </pc:docChgLst>
  <pc:docChgLst>
    <pc:chgData name="Rachael Lethbridge" userId="01d3f269-fb9b-4f76-9702-8b09c9efe539" providerId="ADAL" clId="{EEC2D0F3-2359-4162-B890-7534EE72DAC8}"/>
    <pc:docChg chg="modSld">
      <pc:chgData name="Rachael Lethbridge" userId="01d3f269-fb9b-4f76-9702-8b09c9efe539" providerId="ADAL" clId="{EEC2D0F3-2359-4162-B890-7534EE72DAC8}" dt="2021-01-23T12:33:02.880" v="14" actId="20577"/>
      <pc:docMkLst>
        <pc:docMk/>
      </pc:docMkLst>
      <pc:sldChg chg="modNotesTx">
        <pc:chgData name="Rachael Lethbridge" userId="01d3f269-fb9b-4f76-9702-8b09c9efe539" providerId="ADAL" clId="{EEC2D0F3-2359-4162-B890-7534EE72DAC8}" dt="2021-01-23T12:32:29.382" v="13" actId="113"/>
        <pc:sldMkLst>
          <pc:docMk/>
          <pc:sldMk cId="1681445881" sldId="267"/>
        </pc:sldMkLst>
      </pc:sldChg>
      <pc:sldChg chg="modNotesTx">
        <pc:chgData name="Rachael Lethbridge" userId="01d3f269-fb9b-4f76-9702-8b09c9efe539" providerId="ADAL" clId="{EEC2D0F3-2359-4162-B890-7534EE72DAC8}" dt="2021-01-23T12:33:02.880" v="14" actId="20577"/>
        <pc:sldMkLst>
          <pc:docMk/>
          <pc:sldMk cId="3900947355" sldId="273"/>
        </pc:sldMkLst>
      </pc:sldChg>
      <pc:sldChg chg="modNotesTx">
        <pc:chgData name="Rachael Lethbridge" userId="01d3f269-fb9b-4f76-9702-8b09c9efe539" providerId="ADAL" clId="{EEC2D0F3-2359-4162-B890-7534EE72DAC8}" dt="2021-01-23T12:31:27.048" v="11" actId="20577"/>
        <pc:sldMkLst>
          <pc:docMk/>
          <pc:sldMk cId="1436088205" sldId="307"/>
        </pc:sldMkLst>
      </pc:sldChg>
      <pc:sldChg chg="modNotesTx">
        <pc:chgData name="Rachael Lethbridge" userId="01d3f269-fb9b-4f76-9702-8b09c9efe539" providerId="ADAL" clId="{EEC2D0F3-2359-4162-B890-7534EE72DAC8}" dt="2021-01-23T12:32:09.336" v="12"/>
        <pc:sldMkLst>
          <pc:docMk/>
          <pc:sldMk cId="2638617306" sldId="310"/>
        </pc:sldMkLst>
      </pc:sldChg>
    </pc:docChg>
  </pc:docChgLst>
  <pc:docChgLst>
    <pc:chgData name="Rachael Lethbridge" userId="01d3f269-fb9b-4f76-9702-8b09c9efe539" providerId="ADAL" clId="{0DCE3B1E-4BBF-4D05-8966-5C9B71411A23}"/>
    <pc:docChg chg="undo custSel addSld delSld modSld sldOrd">
      <pc:chgData name="Rachael Lethbridge" userId="01d3f269-fb9b-4f76-9702-8b09c9efe539" providerId="ADAL" clId="{0DCE3B1E-4BBF-4D05-8966-5C9B71411A23}" dt="2019-12-31T15:01:29.352" v="148" actId="20577"/>
      <pc:docMkLst>
        <pc:docMk/>
      </pc:docMkLst>
      <pc:sldChg chg="modSp modAnim modNotesTx">
        <pc:chgData name="Rachael Lethbridge" userId="01d3f269-fb9b-4f76-9702-8b09c9efe539" providerId="ADAL" clId="{0DCE3B1E-4BBF-4D05-8966-5C9B71411A23}" dt="2019-12-31T15:00:22.656" v="140" actId="20577"/>
        <pc:sldMkLst>
          <pc:docMk/>
          <pc:sldMk cId="3230154125" sldId="269"/>
        </pc:sldMkLst>
        <pc:spChg chg="mod">
          <ac:chgData name="Rachael Lethbridge" userId="01d3f269-fb9b-4f76-9702-8b09c9efe539" providerId="ADAL" clId="{0DCE3B1E-4BBF-4D05-8966-5C9B71411A23}" dt="2019-12-31T15:00:15.797" v="138" actId="20577"/>
          <ac:spMkLst>
            <pc:docMk/>
            <pc:sldMk cId="3230154125" sldId="269"/>
            <ac:spMk id="2" creationId="{2C8FC0D3-BB8E-4F9F-820A-F1929F71A2FA}"/>
          </ac:spMkLst>
        </pc:spChg>
        <pc:spChg chg="mod">
          <ac:chgData name="Rachael Lethbridge" userId="01d3f269-fb9b-4f76-9702-8b09c9efe539" providerId="ADAL" clId="{0DCE3B1E-4BBF-4D05-8966-5C9B71411A23}" dt="2019-12-31T15:00:18.976" v="139" actId="20577"/>
          <ac:spMkLst>
            <pc:docMk/>
            <pc:sldMk cId="3230154125" sldId="269"/>
            <ac:spMk id="3" creationId="{D4F7BC8F-5605-457A-9607-A7BDEBE5585C}"/>
          </ac:spMkLst>
        </pc:spChg>
      </pc:sldChg>
      <pc:sldChg chg="addSp delSp modSp add ord delAnim modNotesTx">
        <pc:chgData name="Rachael Lethbridge" userId="01d3f269-fb9b-4f76-9702-8b09c9efe539" providerId="ADAL" clId="{0DCE3B1E-4BBF-4D05-8966-5C9B71411A23}" dt="2019-12-31T15:01:29.352" v="148" actId="20577"/>
        <pc:sldMkLst>
          <pc:docMk/>
          <pc:sldMk cId="837702486" sldId="272"/>
        </pc:sldMkLst>
        <pc:spChg chg="mod">
          <ac:chgData name="Rachael Lethbridge" userId="01d3f269-fb9b-4f76-9702-8b09c9efe539" providerId="ADAL" clId="{0DCE3B1E-4BBF-4D05-8966-5C9B71411A23}" dt="2019-12-31T13:04:59.853" v="21" actId="20577"/>
          <ac:spMkLst>
            <pc:docMk/>
            <pc:sldMk cId="837702486" sldId="272"/>
            <ac:spMk id="2" creationId="{2C8FC0D3-BB8E-4F9F-820A-F1929F71A2FA}"/>
          </ac:spMkLst>
        </pc:spChg>
        <pc:spChg chg="del">
          <ac:chgData name="Rachael Lethbridge" userId="01d3f269-fb9b-4f76-9702-8b09c9efe539" providerId="ADAL" clId="{0DCE3B1E-4BBF-4D05-8966-5C9B71411A23}" dt="2019-12-31T13:05:03.831" v="22" actId="478"/>
          <ac:spMkLst>
            <pc:docMk/>
            <pc:sldMk cId="837702486" sldId="272"/>
            <ac:spMk id="3" creationId="{D4F7BC8F-5605-457A-9607-A7BDEBE5585C}"/>
          </ac:spMkLst>
        </pc:spChg>
        <pc:spChg chg="add mod">
          <ac:chgData name="Rachael Lethbridge" userId="01d3f269-fb9b-4f76-9702-8b09c9efe539" providerId="ADAL" clId="{0DCE3B1E-4BBF-4D05-8966-5C9B71411A23}" dt="2019-12-31T15:01:29.352" v="148" actId="20577"/>
          <ac:spMkLst>
            <pc:docMk/>
            <pc:sldMk cId="837702486" sldId="272"/>
            <ac:spMk id="7" creationId="{0130D4B0-A3FC-48DC-A6E6-67C6CA49552D}"/>
          </ac:spMkLst>
        </pc:spChg>
        <pc:spChg chg="del">
          <ac:chgData name="Rachael Lethbridge" userId="01d3f269-fb9b-4f76-9702-8b09c9efe539" providerId="ADAL" clId="{0DCE3B1E-4BBF-4D05-8966-5C9B71411A23}" dt="2019-12-31T13:03:42.701" v="3" actId="478"/>
          <ac:spMkLst>
            <pc:docMk/>
            <pc:sldMk cId="837702486" sldId="272"/>
            <ac:spMk id="8" creationId="{09EA3D7D-1755-4CDB-84D2-27474C3367D1}"/>
          </ac:spMkLst>
        </pc:spChg>
        <pc:spChg chg="add mod">
          <ac:chgData name="Rachael Lethbridge" userId="01d3f269-fb9b-4f76-9702-8b09c9efe539" providerId="ADAL" clId="{0DCE3B1E-4BBF-4D05-8966-5C9B71411A23}" dt="2019-12-31T13:05:03.831" v="22" actId="478"/>
          <ac:spMkLst>
            <pc:docMk/>
            <pc:sldMk cId="837702486" sldId="272"/>
            <ac:spMk id="9" creationId="{F673AB2F-671E-44FE-BF28-37F89A66BCF6}"/>
          </ac:spMkLst>
        </pc:spChg>
        <pc:spChg chg="add del mod">
          <ac:chgData name="Rachael Lethbridge" userId="01d3f269-fb9b-4f76-9702-8b09c9efe539" providerId="ADAL" clId="{0DCE3B1E-4BBF-4D05-8966-5C9B71411A23}" dt="2019-12-31T13:06:30.542" v="27" actId="11529"/>
          <ac:spMkLst>
            <pc:docMk/>
            <pc:sldMk cId="837702486" sldId="272"/>
            <ac:spMk id="11" creationId="{328F62D9-291C-4DD0-8AFF-A1DE3A00DE51}"/>
          </ac:spMkLst>
        </pc:spChg>
        <pc:picChg chg="add mod">
          <ac:chgData name="Rachael Lethbridge" userId="01d3f269-fb9b-4f76-9702-8b09c9efe539" providerId="ADAL" clId="{0DCE3B1E-4BBF-4D05-8966-5C9B71411A23}" dt="2019-12-31T13:08:14.204" v="28" actId="1440"/>
          <ac:picMkLst>
            <pc:docMk/>
            <pc:sldMk cId="837702486" sldId="272"/>
            <ac:picMk id="10" creationId="{9971B16D-6702-4628-8DC1-069F3F45C60B}"/>
          </ac:picMkLst>
        </pc:picChg>
      </pc:sldChg>
      <pc:sldChg chg="modSp add ord">
        <pc:chgData name="Rachael Lethbridge" userId="01d3f269-fb9b-4f76-9702-8b09c9efe539" providerId="ADAL" clId="{0DCE3B1E-4BBF-4D05-8966-5C9B71411A23}" dt="2019-12-31T15:00:05.624" v="121" actId="20577"/>
        <pc:sldMkLst>
          <pc:docMk/>
          <pc:sldMk cId="3900947355" sldId="273"/>
        </pc:sldMkLst>
        <pc:spChg chg="mod">
          <ac:chgData name="Rachael Lethbridge" userId="01d3f269-fb9b-4f76-9702-8b09c9efe539" providerId="ADAL" clId="{0DCE3B1E-4BBF-4D05-8966-5C9B71411A23}" dt="2019-12-31T15:00:05.624" v="121" actId="20577"/>
          <ac:spMkLst>
            <pc:docMk/>
            <pc:sldMk cId="3900947355" sldId="273"/>
            <ac:spMk id="8" creationId="{09EA3D7D-1755-4CDB-84D2-27474C3367D1}"/>
          </ac:spMkLst>
        </pc:spChg>
      </pc:sldChg>
    </pc:docChg>
  </pc:docChgLst>
  <pc:docChgLst>
    <pc:chgData name="Rachael Lethbridge" userId="01d3f269-fb9b-4f76-9702-8b09c9efe539" providerId="ADAL" clId="{E3ADE9A6-18CB-46C0-85E5-7083E1CDE88D}"/>
    <pc:docChg chg="delSld modSld sldOrd">
      <pc:chgData name="Rachael Lethbridge" userId="01d3f269-fb9b-4f76-9702-8b09c9efe539" providerId="ADAL" clId="{E3ADE9A6-18CB-46C0-85E5-7083E1CDE88D}" dt="2019-11-22T11:17:04.017" v="4" actId="20577"/>
      <pc:docMkLst>
        <pc:docMk/>
      </pc:docMkLst>
      <pc:sldChg chg="ord">
        <pc:chgData name="Rachael Lethbridge" userId="01d3f269-fb9b-4f76-9702-8b09c9efe539" providerId="ADAL" clId="{E3ADE9A6-18CB-46C0-85E5-7083E1CDE88D}" dt="2019-11-22T08:41:25.071" v="0"/>
        <pc:sldMkLst>
          <pc:docMk/>
          <pc:sldMk cId="670791300" sldId="264"/>
        </pc:sldMkLst>
      </pc:sldChg>
      <pc:sldChg chg="modNotesTx">
        <pc:chgData name="Rachael Lethbridge" userId="01d3f269-fb9b-4f76-9702-8b09c9efe539" providerId="ADAL" clId="{E3ADE9A6-18CB-46C0-85E5-7083E1CDE88D}" dt="2019-11-22T11:16:33.190" v="3" actId="20577"/>
        <pc:sldMkLst>
          <pc:docMk/>
          <pc:sldMk cId="3230154125" sldId="269"/>
        </pc:sldMkLst>
      </pc:sldChg>
    </pc:docChg>
  </pc:docChgLst>
  <pc:docChgLst>
    <pc:chgData name="Rachael" userId="01d3f269-fb9b-4f76-9702-8b09c9efe539" providerId="ADAL" clId="{320678BC-526C-4CF2-8C6B-7012D77EE73C}"/>
    <pc:docChg chg="custSel addSld delSld modSld sldOrd">
      <pc:chgData name="Rachael" userId="01d3f269-fb9b-4f76-9702-8b09c9efe539" providerId="ADAL" clId="{320678BC-526C-4CF2-8C6B-7012D77EE73C}" dt="2020-02-26T20:36:59.775" v="231" actId="5793"/>
      <pc:docMkLst>
        <pc:docMk/>
      </pc:docMkLst>
      <pc:sldChg chg="del">
        <pc:chgData name="Rachael" userId="01d3f269-fb9b-4f76-9702-8b09c9efe539" providerId="ADAL" clId="{320678BC-526C-4CF2-8C6B-7012D77EE73C}" dt="2020-02-26T19:35:58.443" v="178" actId="47"/>
        <pc:sldMkLst>
          <pc:docMk/>
          <pc:sldMk cId="589377439" sldId="261"/>
        </pc:sldMkLst>
      </pc:sldChg>
      <pc:sldChg chg="delSp modSp mod">
        <pc:chgData name="Rachael" userId="01d3f269-fb9b-4f76-9702-8b09c9efe539" providerId="ADAL" clId="{320678BC-526C-4CF2-8C6B-7012D77EE73C}" dt="2020-02-26T20:36:59.775" v="231" actId="5793"/>
        <pc:sldMkLst>
          <pc:docMk/>
          <pc:sldMk cId="1681445881" sldId="267"/>
        </pc:sldMkLst>
        <pc:spChg chg="del mod">
          <ac:chgData name="Rachael" userId="01d3f269-fb9b-4f76-9702-8b09c9efe539" providerId="ADAL" clId="{320678BC-526C-4CF2-8C6B-7012D77EE73C}" dt="2020-02-26T19:43:17.984" v="201" actId="478"/>
          <ac:spMkLst>
            <pc:docMk/>
            <pc:sldMk cId="1681445881" sldId="267"/>
            <ac:spMk id="5" creationId="{9E452466-8B53-45AE-AC22-EBF783B25BFB}"/>
          </ac:spMkLst>
        </pc:spChg>
        <pc:spChg chg="mod">
          <ac:chgData name="Rachael" userId="01d3f269-fb9b-4f76-9702-8b09c9efe539" providerId="ADAL" clId="{320678BC-526C-4CF2-8C6B-7012D77EE73C}" dt="2020-02-26T20:36:59.775" v="231" actId="5793"/>
          <ac:spMkLst>
            <pc:docMk/>
            <pc:sldMk cId="1681445881" sldId="267"/>
            <ac:spMk id="8" creationId="{BBBA4AC4-D523-4071-B554-EAE8BC01FF1E}"/>
          </ac:spMkLst>
        </pc:spChg>
        <pc:picChg chg="mod">
          <ac:chgData name="Rachael" userId="01d3f269-fb9b-4f76-9702-8b09c9efe539" providerId="ADAL" clId="{320678BC-526C-4CF2-8C6B-7012D77EE73C}" dt="2020-02-26T19:43:25.540" v="202" actId="1076"/>
          <ac:picMkLst>
            <pc:docMk/>
            <pc:sldMk cId="1681445881" sldId="267"/>
            <ac:picMk id="2054" creationId="{BF45A8E9-C6AD-4E79-9E1B-80863AE19E9A}"/>
          </ac:picMkLst>
        </pc:picChg>
      </pc:sldChg>
      <pc:sldChg chg="modSp del mod ord">
        <pc:chgData name="Rachael" userId="01d3f269-fb9b-4f76-9702-8b09c9efe539" providerId="ADAL" clId="{320678BC-526C-4CF2-8C6B-7012D77EE73C}" dt="2020-02-25T23:11:37.535" v="13" actId="47"/>
        <pc:sldMkLst>
          <pc:docMk/>
          <pc:sldMk cId="3230154125" sldId="269"/>
        </pc:sldMkLst>
        <pc:spChg chg="mod">
          <ac:chgData name="Rachael" userId="01d3f269-fb9b-4f76-9702-8b09c9efe539" providerId="ADAL" clId="{320678BC-526C-4CF2-8C6B-7012D77EE73C}" dt="2020-02-25T23:09:00.864" v="9" actId="20577"/>
          <ac:spMkLst>
            <pc:docMk/>
            <pc:sldMk cId="3230154125" sldId="269"/>
            <ac:spMk id="2" creationId="{2C8FC0D3-BB8E-4F9F-820A-F1929F71A2FA}"/>
          </ac:spMkLst>
        </pc:spChg>
      </pc:sldChg>
      <pc:sldChg chg="modSp add mod modNotesTx">
        <pc:chgData name="Rachael" userId="01d3f269-fb9b-4f76-9702-8b09c9efe539" providerId="ADAL" clId="{320678BC-526C-4CF2-8C6B-7012D77EE73C}" dt="2020-02-25T23:13:12.339" v="174" actId="20577"/>
        <pc:sldMkLst>
          <pc:docMk/>
          <pc:sldMk cId="1436088205" sldId="307"/>
        </pc:sldMkLst>
        <pc:spChg chg="mod">
          <ac:chgData name="Rachael" userId="01d3f269-fb9b-4f76-9702-8b09c9efe539" providerId="ADAL" clId="{320678BC-526C-4CF2-8C6B-7012D77EE73C}" dt="2020-02-25T23:11:57.889" v="15" actId="20577"/>
          <ac:spMkLst>
            <pc:docMk/>
            <pc:sldMk cId="1436088205" sldId="307"/>
            <ac:spMk id="15" creationId="{CFC26664-2D7B-4978-8277-5CDC5DE946C9}"/>
          </ac:spMkLst>
        </pc:spChg>
      </pc:sldChg>
      <pc:sldChg chg="modSp add mod">
        <pc:chgData name="Rachael" userId="01d3f269-fb9b-4f76-9702-8b09c9efe539" providerId="ADAL" clId="{320678BC-526C-4CF2-8C6B-7012D77EE73C}" dt="2020-02-26T19:35:55.751" v="177" actId="20577"/>
        <pc:sldMkLst>
          <pc:docMk/>
          <pc:sldMk cId="2683924329" sldId="308"/>
        </pc:sldMkLst>
        <pc:spChg chg="mod">
          <ac:chgData name="Rachael" userId="01d3f269-fb9b-4f76-9702-8b09c9efe539" providerId="ADAL" clId="{320678BC-526C-4CF2-8C6B-7012D77EE73C}" dt="2020-02-26T19:35:55.751" v="177" actId="20577"/>
          <ac:spMkLst>
            <pc:docMk/>
            <pc:sldMk cId="2683924329" sldId="308"/>
            <ac:spMk id="2" creationId="{D5EA9FEC-1A85-491E-9FAE-69543AFD0EF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B44E3-1B9C-4268-97FF-CB00DDAD2495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EF11F-1AF1-4CC9-8BA7-4CDC78D617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027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Blank Page</a:t>
            </a:r>
            <a:endParaRPr lang="en-GB" dirty="0"/>
          </a:p>
          <a:p>
            <a:r>
              <a:rPr lang="en-GB" dirty="0"/>
              <a:t>Start with the topic title and get students to generate as many words as they can. All word forms and words linked to the key words can be included.</a:t>
            </a:r>
            <a:endParaRPr lang="en-GB" dirty="0">
              <a:cs typeface="Calibri"/>
            </a:endParaRPr>
          </a:p>
          <a:p>
            <a:r>
              <a:rPr lang="en-GB" dirty="0"/>
              <a:t>Give small groups a piece of paper and a different coloured pen each to encourage every student to contribute.</a:t>
            </a:r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535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Blank Page</a:t>
            </a:r>
          </a:p>
          <a:p>
            <a:r>
              <a:rPr lang="en-GB" b="0" dirty="0"/>
              <a:t>How many words did you remember?</a:t>
            </a:r>
          </a:p>
          <a:p>
            <a:r>
              <a:rPr lang="en-GB" b="0" dirty="0"/>
              <a:t>Did you think of any extra words?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EF11F-1AF1-4CC9-8BA7-4CDC78D6171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748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Mathematically Speaking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opportunity to link the topic with other subjects and the wider world.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the students lead the discussion. Look for opportunities to include target words.</a:t>
            </a:r>
          </a:p>
          <a:p>
            <a:r>
              <a:rPr lang="en-GB" dirty="0"/>
              <a:t>Conversation ideas: could you draw the net for this chocolate box? What is the shape of the face? What are the names of the shapes? </a:t>
            </a:r>
          </a:p>
          <a:p>
            <a:r>
              <a:rPr lang="en-GB" dirty="0"/>
              <a:t>What other jobs need to use nets, plans and </a:t>
            </a:r>
            <a:r>
              <a:rPr lang="en-GB" b="1" dirty="0"/>
              <a:t>elevations</a:t>
            </a:r>
            <a:r>
              <a:rPr lang="en-GB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283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Last One Standing</a:t>
            </a:r>
            <a:endParaRPr lang="en-US" dirty="0"/>
          </a:p>
          <a:p>
            <a:r>
              <a:rPr lang="en-GB" dirty="0"/>
              <a:t>In small groups, students take it in turns to say a new word.</a:t>
            </a:r>
            <a:r>
              <a:rPr lang="en-GB" dirty="0">
                <a:cs typeface="Calibri"/>
              </a:rPr>
              <a:t> </a:t>
            </a:r>
            <a:r>
              <a:rPr lang="en-GB" dirty="0"/>
              <a:t>Allow all variations of the word to count separately e.g. month, months and monthly.</a:t>
            </a:r>
            <a:endParaRPr lang="en-GB" dirty="0">
              <a:cs typeface="Calibri"/>
            </a:endParaRPr>
          </a:p>
          <a:p>
            <a:r>
              <a:rPr lang="en-GB" dirty="0"/>
              <a:t>Allow other words from the topic as well as the 15 key words.</a:t>
            </a:r>
            <a:r>
              <a:rPr lang="en-GB" dirty="0">
                <a:cs typeface="Calibri"/>
              </a:rPr>
              <a:t> </a:t>
            </a:r>
            <a:r>
              <a:rPr lang="en-GB" dirty="0"/>
              <a:t>You may want to write down their words to avoid any arguments.</a:t>
            </a:r>
          </a:p>
          <a:p>
            <a:r>
              <a:rPr lang="en-GB" dirty="0"/>
              <a:t>Students sit down when they can’t think of a word or duplicate a word. You could allow them back in if they can think of a word the next time it’s their </a:t>
            </a:r>
            <a:r>
              <a:rPr lang="en-GB"/>
              <a:t>turn.</a:t>
            </a:r>
            <a:endParaRPr lang="en-GB" dirty="0"/>
          </a:p>
          <a:p>
            <a:r>
              <a:rPr lang="en-GB" dirty="0"/>
              <a:t>If working with one or two students, you could give them one minute to list as many words as possible.</a:t>
            </a:r>
          </a:p>
          <a:p>
            <a:endParaRPr lang="en-GB" sz="1200" b="1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697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Can students guess the punch line?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667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Can students guess the punch line?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667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kern="1200" dirty="0">
                <a:effectLst/>
              </a:rPr>
              <a:t>Hot test </a:t>
            </a:r>
            <a:endParaRPr lang="en-US" dirty="0"/>
          </a:p>
          <a:p>
            <a:r>
              <a:rPr lang="en-GB" dirty="0"/>
              <a:t>The vocabulary assessment </a:t>
            </a:r>
            <a:r>
              <a:rPr lang="en-GB" kern="1200" dirty="0">
                <a:effectLst/>
              </a:rPr>
              <a:t>is completed </a:t>
            </a:r>
            <a:r>
              <a:rPr lang="en-GB" dirty="0"/>
              <a:t>again at the end of the 5 lessons. This </a:t>
            </a:r>
            <a:r>
              <a:rPr lang="en-GB" kern="1200" dirty="0">
                <a:effectLst/>
              </a:rPr>
              <a:t>will show </a:t>
            </a:r>
            <a:r>
              <a:rPr lang="en-GB" dirty="0"/>
              <a:t>if the students have made </a:t>
            </a:r>
            <a:r>
              <a:rPr lang="en-GB" kern="1200" dirty="0">
                <a:effectLst/>
              </a:rPr>
              <a:t>any progress. </a:t>
            </a:r>
          </a:p>
          <a:p>
            <a:r>
              <a:rPr lang="en-GB" dirty="0"/>
              <a:t>You can go through this with them after marking.</a:t>
            </a:r>
          </a:p>
          <a:p>
            <a:r>
              <a:rPr lang="en-GB" dirty="0"/>
              <a:t>Students need to complete the missing word. They are given the first letter. </a:t>
            </a:r>
          </a:p>
          <a:p>
            <a:r>
              <a:rPr lang="en-GB" dirty="0"/>
              <a:t>Give the full test or choose how many words to assess based </a:t>
            </a:r>
            <a:r>
              <a:rPr lang="en-GB" kern="1200" dirty="0">
                <a:effectLst/>
              </a:rPr>
              <a:t>on </a:t>
            </a:r>
            <a:r>
              <a:rPr lang="en-GB" dirty="0"/>
              <a:t>students needs/ability, e.g. just the first five words.</a:t>
            </a:r>
          </a:p>
          <a:p>
            <a:r>
              <a:rPr lang="en-GB" dirty="0"/>
              <a:t>Apply students’ normal way of working, e.g</a:t>
            </a:r>
            <a:r>
              <a:rPr lang="en-GB" kern="1200" dirty="0">
                <a:effectLst/>
              </a:rPr>
              <a:t>. </a:t>
            </a:r>
            <a:r>
              <a:rPr lang="en-GB" dirty="0"/>
              <a:t>you </a:t>
            </a:r>
            <a:r>
              <a:rPr lang="en-GB" kern="1200" dirty="0">
                <a:effectLst/>
              </a:rPr>
              <a:t>can </a:t>
            </a:r>
            <a:r>
              <a:rPr lang="en-GB" dirty="0"/>
              <a:t>read the questions to the student.</a:t>
            </a:r>
          </a:p>
          <a:p>
            <a:r>
              <a:rPr lang="en-GB" dirty="0"/>
              <a:t>When marking, allow 2 marks for a fully correct answer, 1 mark if the intention of </a:t>
            </a:r>
            <a:r>
              <a:rPr lang="en-GB" kern="1200" dirty="0">
                <a:effectLst/>
              </a:rPr>
              <a:t>the </a:t>
            </a:r>
            <a:r>
              <a:rPr lang="en-GB" dirty="0"/>
              <a:t>word is correct but there is a spelling </a:t>
            </a:r>
            <a:r>
              <a:rPr lang="en-GB" kern="1200" dirty="0">
                <a:effectLst/>
              </a:rPr>
              <a:t>or </a:t>
            </a:r>
            <a:r>
              <a:rPr lang="en-GB" dirty="0"/>
              <a:t>word variation error (e.g</a:t>
            </a:r>
            <a:r>
              <a:rPr lang="en-GB" kern="1200" dirty="0">
                <a:effectLst/>
              </a:rPr>
              <a:t>.</a:t>
            </a:r>
            <a:r>
              <a:rPr lang="en-GB" dirty="0"/>
              <a:t> day instead of days)</a:t>
            </a:r>
          </a:p>
          <a:p>
            <a:endParaRPr lang="en-GB" sz="1200" b="1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671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894F8-ADC5-4E23-AE58-9DD35361F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355D5-515F-47D5-9390-617666D024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99DD0-6262-471F-9718-D6F3885B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75C5B-7F8F-4760-A26A-0B2F25FF1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F4308-6B46-46E5-8656-04AAFD826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1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7D4E-27D7-48D3-9835-200D80B9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522405-F98A-4A23-9EC2-BCE92D8F3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233FE-10FF-41F9-B7A3-0F387557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02B77-3605-4A61-8E55-DFDED8BA8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9E839-D082-4DAF-9549-E67C5EEBF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260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7E245C-1F44-4E0B-AFAC-12C93D924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588819-FD41-469F-811E-09156D27D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32C39-31E5-4E28-8681-BB0D85F6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8FE4A-ED2E-4B5F-B00C-231034EBD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6AE6F-64EA-4C97-941B-A22F75C3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76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CB31-63AB-4B01-981F-68BD20203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55157-2515-444D-8012-EE7B52A8F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A8489-D49D-4751-8406-E25FEADF5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734FF-185D-4C6A-B06B-08B2AEA24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30B6B-7E41-417D-BEBF-D543226BD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88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1279F-5C02-45F7-AF82-3BAF0AB51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396C3-37B6-4A24-9969-A2AB410BC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DF52A-F705-4211-A539-9787AEE66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66A18-6ECD-48A0-B53D-629C35BB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31FC2-A4CC-4559-8E68-A24E8719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042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E185-DAA6-47EA-B7F1-0321D2A45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A445D-A0D3-46C0-8215-C98293A76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97336A-926C-4E2A-8DDE-43780A1F1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30325-4DC4-4603-9C43-68D6841C7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F1375-4322-4C24-9C48-6A54A9481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6EB12-DA4B-46B5-9D58-65118494C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35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CEBFB-908D-40CD-8C98-530236EB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3AB9C-04C1-4958-AAF6-1DC17CDBE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2CF36-A79C-41C8-95C6-E17E484DD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61D78B-09D7-41D2-BE29-613839D7E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5B8390-57EC-4C6E-92ED-02EEA13D0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8F5F0A-CF91-4AD5-B401-F7AEA2713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D4C6E1-EE17-4E92-A2D7-2569A71AB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5F817C-C73E-4D97-8965-17A185FD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01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BAB8-DFE0-45B2-9B8C-2A851A82C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7388C7-DC29-44B1-927C-9565EDBD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EAB97-068C-48FD-A6F9-E963A9562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96028-E4DC-4F7D-83E6-F4DB7F1F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74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9052AC-709F-41D9-A411-DA924A07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D7131D-95B0-4C02-BF58-DA30F1D3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F1152-AABA-4670-9515-E86D6F53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01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59726-E102-4E7D-A090-EF6F93385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46402-752E-4EE6-A3B7-094530E8A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52B677-8328-410F-8460-B56EF7C76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60227-FDDF-4B6C-B6B8-86DA665D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43CA9-99A9-4889-807C-E0CCB24E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6D10D-298F-4396-BC89-9260A5493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606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FD7A-B592-4C14-B762-975307B03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C8C55-B064-4D2A-979A-AF5DB7709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110AE-067C-4265-97C9-04B1C17F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9FE34-CEB4-481B-93BB-F25C69D8F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E79485-B67A-4186-A03C-95515BDCD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8FEC0-741B-403C-9CD2-F7B1983D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261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2566D9-D0CD-4D51-9E6A-4DD738D57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58B5C-7211-4175-98E5-0F6755577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16D74-72F1-4C92-A8F3-F3882E099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1808-2696-433F-912E-A694810935F4}" type="datetimeFigureOut">
              <a:rPr lang="en-GB" smtClean="0"/>
              <a:pPr/>
              <a:t>22/02/2021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FF467-71ED-4F6C-9730-A1B455B33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B7BB2-DD66-490B-A009-2D9043740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81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924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6088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65"/>
          <p:cNvGrpSpPr/>
          <p:nvPr/>
        </p:nvGrpSpPr>
        <p:grpSpPr>
          <a:xfrm rot="303083">
            <a:off x="10096417" y="4114032"/>
            <a:ext cx="1982244" cy="2661870"/>
            <a:chOff x="5172733" y="552488"/>
            <a:chExt cx="2248298" cy="3019143"/>
          </a:xfrm>
        </p:grpSpPr>
        <p:pic>
          <p:nvPicPr>
            <p:cNvPr id="67" name="Picture 66" descr="card_shortes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5315480" y="2863103"/>
              <a:ext cx="1912229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TANGENT</a:t>
              </a:r>
            </a:p>
          </p:txBody>
        </p:sp>
      </p:grpSp>
      <p:grpSp>
        <p:nvGrpSpPr>
          <p:cNvPr id="13" name="Group 71"/>
          <p:cNvGrpSpPr/>
          <p:nvPr/>
        </p:nvGrpSpPr>
        <p:grpSpPr>
          <a:xfrm rot="21197350">
            <a:off x="9032106" y="2236124"/>
            <a:ext cx="1982242" cy="2661870"/>
            <a:chOff x="5172733" y="552488"/>
            <a:chExt cx="2248296" cy="3019142"/>
          </a:xfrm>
        </p:grpSpPr>
        <p:pic>
          <p:nvPicPr>
            <p:cNvPr id="73" name="Picture 72" descr="card_shortes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72733" y="552488"/>
              <a:ext cx="2248296" cy="301914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5346393" y="2851636"/>
              <a:ext cx="1914095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SOLID</a:t>
              </a:r>
            </a:p>
          </p:txBody>
        </p:sp>
      </p:grpSp>
      <p:grpSp>
        <p:nvGrpSpPr>
          <p:cNvPr id="2" name="Group 39"/>
          <p:cNvGrpSpPr/>
          <p:nvPr/>
        </p:nvGrpSpPr>
        <p:grpSpPr>
          <a:xfrm rot="21303474">
            <a:off x="110973" y="381519"/>
            <a:ext cx="1982244" cy="2661870"/>
            <a:chOff x="5172733" y="552488"/>
            <a:chExt cx="2248298" cy="3019143"/>
          </a:xfrm>
        </p:grpSpPr>
        <p:pic>
          <p:nvPicPr>
            <p:cNvPr id="38" name="Picture 37" descr="card_shortest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BASE</a:t>
              </a:r>
            </a:p>
          </p:txBody>
        </p:sp>
      </p:grpSp>
      <p:grpSp>
        <p:nvGrpSpPr>
          <p:cNvPr id="3" name="Group 41"/>
          <p:cNvGrpSpPr/>
          <p:nvPr/>
        </p:nvGrpSpPr>
        <p:grpSpPr>
          <a:xfrm rot="274872">
            <a:off x="1750254" y="140672"/>
            <a:ext cx="1982244" cy="2661872"/>
            <a:chOff x="5172733" y="552487"/>
            <a:chExt cx="2248298" cy="3019145"/>
          </a:xfrm>
        </p:grpSpPr>
        <p:pic>
          <p:nvPicPr>
            <p:cNvPr id="43" name="Picture 42" descr="card_shortest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72733" y="552487"/>
              <a:ext cx="2248298" cy="3019145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CONE</a:t>
              </a:r>
            </a:p>
          </p:txBody>
        </p:sp>
      </p:grpSp>
      <p:grpSp>
        <p:nvGrpSpPr>
          <p:cNvPr id="4" name="Group 44"/>
          <p:cNvGrpSpPr/>
          <p:nvPr/>
        </p:nvGrpSpPr>
        <p:grpSpPr>
          <a:xfrm rot="21083902">
            <a:off x="4657748" y="362608"/>
            <a:ext cx="1982244" cy="2661872"/>
            <a:chOff x="5172733" y="552487"/>
            <a:chExt cx="2248298" cy="3019145"/>
          </a:xfrm>
        </p:grpSpPr>
        <p:pic>
          <p:nvPicPr>
            <p:cNvPr id="46" name="Picture 45" descr="card_shortest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72733" y="552487"/>
              <a:ext cx="2248298" cy="3019145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TRAPEZIUM</a:t>
              </a:r>
            </a:p>
          </p:txBody>
        </p:sp>
      </p:grpSp>
      <p:grpSp>
        <p:nvGrpSpPr>
          <p:cNvPr id="5" name="Group 47"/>
          <p:cNvGrpSpPr/>
          <p:nvPr/>
        </p:nvGrpSpPr>
        <p:grpSpPr>
          <a:xfrm rot="336276">
            <a:off x="6508257" y="156920"/>
            <a:ext cx="1982244" cy="2661870"/>
            <a:chOff x="5172733" y="552488"/>
            <a:chExt cx="2248297" cy="3019143"/>
          </a:xfrm>
        </p:grpSpPr>
        <p:pic>
          <p:nvPicPr>
            <p:cNvPr id="49" name="Picture 48" descr="card_shortest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72733" y="552488"/>
              <a:ext cx="2248297" cy="3019143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PRISM</a:t>
              </a:r>
            </a:p>
          </p:txBody>
        </p:sp>
      </p:grpSp>
      <p:grpSp>
        <p:nvGrpSpPr>
          <p:cNvPr id="6" name="Group 50"/>
          <p:cNvGrpSpPr/>
          <p:nvPr/>
        </p:nvGrpSpPr>
        <p:grpSpPr>
          <a:xfrm rot="21208724">
            <a:off x="8251034" y="329262"/>
            <a:ext cx="1982244" cy="2661870"/>
            <a:chOff x="5172733" y="552488"/>
            <a:chExt cx="2248298" cy="3019143"/>
          </a:xfrm>
        </p:grpSpPr>
        <p:pic>
          <p:nvPicPr>
            <p:cNvPr id="52" name="Picture 51" descr="card_shortest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POLYGON</a:t>
              </a:r>
            </a:p>
          </p:txBody>
        </p:sp>
      </p:grpSp>
      <p:grpSp>
        <p:nvGrpSpPr>
          <p:cNvPr id="7" name="Group 53"/>
          <p:cNvGrpSpPr/>
          <p:nvPr/>
        </p:nvGrpSpPr>
        <p:grpSpPr>
          <a:xfrm rot="418117">
            <a:off x="154156" y="3158494"/>
            <a:ext cx="1982244" cy="2661870"/>
            <a:chOff x="5172733" y="552488"/>
            <a:chExt cx="2248297" cy="3019142"/>
          </a:xfrm>
        </p:grpSpPr>
        <p:pic>
          <p:nvPicPr>
            <p:cNvPr id="55" name="Picture 54" descr="card_shortest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72733" y="552488"/>
              <a:ext cx="2248297" cy="3019142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5346393" y="2829755"/>
              <a:ext cx="1881316" cy="383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ELEVATION</a:t>
              </a:r>
            </a:p>
          </p:txBody>
        </p:sp>
      </p:grpSp>
      <p:grpSp>
        <p:nvGrpSpPr>
          <p:cNvPr id="8" name="Group 56"/>
          <p:cNvGrpSpPr/>
          <p:nvPr/>
        </p:nvGrpSpPr>
        <p:grpSpPr>
          <a:xfrm rot="21247716">
            <a:off x="1701123" y="3877655"/>
            <a:ext cx="1982244" cy="2661872"/>
            <a:chOff x="5172733" y="552487"/>
            <a:chExt cx="2248298" cy="3019145"/>
          </a:xfrm>
        </p:grpSpPr>
        <p:pic>
          <p:nvPicPr>
            <p:cNvPr id="58" name="Picture 57" descr="card_shortest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72733" y="552487"/>
              <a:ext cx="2248298" cy="3019145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SIDE</a:t>
              </a:r>
            </a:p>
          </p:txBody>
        </p:sp>
      </p:grpSp>
      <p:grpSp>
        <p:nvGrpSpPr>
          <p:cNvPr id="9" name="Group 59"/>
          <p:cNvGrpSpPr/>
          <p:nvPr/>
        </p:nvGrpSpPr>
        <p:grpSpPr>
          <a:xfrm rot="530000">
            <a:off x="3332125" y="4108471"/>
            <a:ext cx="1982244" cy="2661872"/>
            <a:chOff x="5172733" y="552487"/>
            <a:chExt cx="2248298" cy="3019145"/>
          </a:xfrm>
        </p:grpSpPr>
        <p:pic>
          <p:nvPicPr>
            <p:cNvPr id="61" name="Picture 60" descr="card_shortest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172733" y="552487"/>
              <a:ext cx="2248298" cy="3019145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5346393" y="2863103"/>
              <a:ext cx="1881316" cy="383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RIGHT ANGLE</a:t>
              </a:r>
            </a:p>
          </p:txBody>
        </p:sp>
      </p:grpSp>
      <p:grpSp>
        <p:nvGrpSpPr>
          <p:cNvPr id="10" name="Group 62"/>
          <p:cNvGrpSpPr/>
          <p:nvPr/>
        </p:nvGrpSpPr>
        <p:grpSpPr>
          <a:xfrm rot="21371812">
            <a:off x="4912760" y="3866488"/>
            <a:ext cx="1982244" cy="2661870"/>
            <a:chOff x="5172733" y="552488"/>
            <a:chExt cx="2248298" cy="3019143"/>
          </a:xfrm>
        </p:grpSpPr>
        <p:pic>
          <p:nvPicPr>
            <p:cNvPr id="64" name="Picture 63" descr="card_shortest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SQUARE</a:t>
              </a:r>
            </a:p>
          </p:txBody>
        </p:sp>
      </p:grpSp>
      <p:grpSp>
        <p:nvGrpSpPr>
          <p:cNvPr id="12" name="Group 68"/>
          <p:cNvGrpSpPr/>
          <p:nvPr/>
        </p:nvGrpSpPr>
        <p:grpSpPr>
          <a:xfrm rot="314760">
            <a:off x="10072378" y="151284"/>
            <a:ext cx="1982242" cy="2661868"/>
            <a:chOff x="5172733" y="552487"/>
            <a:chExt cx="2248298" cy="3019145"/>
          </a:xfrm>
        </p:grpSpPr>
        <p:pic>
          <p:nvPicPr>
            <p:cNvPr id="70" name="Picture 69" descr="card_shortest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172733" y="552487"/>
              <a:ext cx="2248298" cy="3019145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5346393" y="2863103"/>
              <a:ext cx="1881316" cy="433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CUBE</a:t>
              </a:r>
            </a:p>
          </p:txBody>
        </p:sp>
      </p:grpSp>
      <p:grpSp>
        <p:nvGrpSpPr>
          <p:cNvPr id="40" name="Group 41"/>
          <p:cNvGrpSpPr/>
          <p:nvPr/>
        </p:nvGrpSpPr>
        <p:grpSpPr>
          <a:xfrm rot="274872">
            <a:off x="3108651" y="1584372"/>
            <a:ext cx="1982244" cy="2661870"/>
            <a:chOff x="5172733" y="552488"/>
            <a:chExt cx="2248298" cy="3019143"/>
          </a:xfrm>
        </p:grpSpPr>
        <p:pic>
          <p:nvPicPr>
            <p:cNvPr id="41" name="Picture 40" descr="card_shortest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172733" y="552488"/>
              <a:ext cx="2248298" cy="3019143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5346393" y="2852964"/>
              <a:ext cx="1881316" cy="453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CIRCLE</a:t>
              </a:r>
            </a:p>
          </p:txBody>
        </p:sp>
      </p:grpSp>
      <p:grpSp>
        <p:nvGrpSpPr>
          <p:cNvPr id="45" name="Group 53"/>
          <p:cNvGrpSpPr/>
          <p:nvPr/>
        </p:nvGrpSpPr>
        <p:grpSpPr>
          <a:xfrm rot="418117">
            <a:off x="7617428" y="4085713"/>
            <a:ext cx="1982243" cy="2661870"/>
            <a:chOff x="5172733" y="552488"/>
            <a:chExt cx="2248296" cy="3019142"/>
          </a:xfrm>
        </p:grpSpPr>
        <p:pic>
          <p:nvPicPr>
            <p:cNvPr id="48" name="Picture 47" descr="card_shortest.png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172733" y="552488"/>
              <a:ext cx="2248296" cy="3019142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5346393" y="2820786"/>
              <a:ext cx="1881316" cy="401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TRIANGLE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283362" y="2705655"/>
            <a:ext cx="1982243" cy="2661870"/>
            <a:chOff x="5172733" y="552488"/>
            <a:chExt cx="2248296" cy="3019142"/>
          </a:xfrm>
        </p:grpSpPr>
        <p:pic>
          <p:nvPicPr>
            <p:cNvPr id="57" name="Picture 56" descr="card_shortest.png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172733" y="552488"/>
              <a:ext cx="2248296" cy="3019142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5346393" y="2829755"/>
              <a:ext cx="1881316" cy="33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PARALLELOGRAM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4365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45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947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791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791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702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DDFC46CDA69B4BBD59F4B553BC9D20" ma:contentTypeVersion="18" ma:contentTypeDescription="Create a new document." ma:contentTypeScope="" ma:versionID="b56ca7a6909620a0e7357f0495ced28a">
  <xsd:schema xmlns:xsd="http://www.w3.org/2001/XMLSchema" xmlns:xs="http://www.w3.org/2001/XMLSchema" xmlns:p="http://schemas.microsoft.com/office/2006/metadata/properties" xmlns:ns2="f4648696-fbcf-4f3a-a76b-87ef4fd4c731" xmlns:ns3="c46bdb98-6e96-42e1-be70-e73d0e51ccc7" xmlns:ns4="c0ddd10b-b889-424b-b6a0-37dc5af95e40" targetNamespace="http://schemas.microsoft.com/office/2006/metadata/properties" ma:root="true" ma:fieldsID="ced3ce66e6a02a6c7137bcc31f1850d5" ns2:_="" ns3:_="" ns4:_="">
    <xsd:import namespace="f4648696-fbcf-4f3a-a76b-87ef4fd4c731"/>
    <xsd:import namespace="c46bdb98-6e96-42e1-be70-e73d0e51ccc7"/>
    <xsd:import namespace="c0ddd10b-b889-424b-b6a0-37dc5af95e4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648696-fbcf-4f3a-a76b-87ef4fd4c73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bdb98-6e96-42e1-be70-e73d0e51cc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2798920-e7ea-41fa-8b00-7ffecf704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ddd10b-b889-424b-b6a0-37dc5af95e4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da1822a-ebe3-4a9c-940d-1afae5acad9b}" ma:internalName="TaxCatchAll" ma:showField="CatchAllData" ma:web="c0ddd10b-b889-424b-b6a0-37dc5af95e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4648696-fbcf-4f3a-a76b-87ef4fd4c731">
      <UserInfo>
        <DisplayName>Amy Sexton</DisplayName>
        <AccountId>1075</AccountId>
        <AccountType/>
      </UserInfo>
    </SharedWithUsers>
    <lcf76f155ced4ddcb4097134ff3c332f xmlns="c46bdb98-6e96-42e1-be70-e73d0e51ccc7">
      <Terms xmlns="http://schemas.microsoft.com/office/infopath/2007/PartnerControls"/>
    </lcf76f155ced4ddcb4097134ff3c332f>
    <TaxCatchAll xmlns="c0ddd10b-b889-424b-b6a0-37dc5af95e40" xsi:nil="true"/>
  </documentManagement>
</p:properties>
</file>

<file path=customXml/itemProps1.xml><?xml version="1.0" encoding="utf-8"?>
<ds:datastoreItem xmlns:ds="http://schemas.openxmlformats.org/officeDocument/2006/customXml" ds:itemID="{4CD3FECF-CAB1-4B6B-B4BE-C3344BDEF405}"/>
</file>

<file path=customXml/itemProps2.xml><?xml version="1.0" encoding="utf-8"?>
<ds:datastoreItem xmlns:ds="http://schemas.openxmlformats.org/officeDocument/2006/customXml" ds:itemID="{A97A71CC-A1B5-4A50-9C74-AC87D3B4A0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7E6B59-6C2A-4AC5-B096-F7470AFAF125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993a164-5895-4e52-81b5-45d0c586f75f"/>
    <ds:schemaRef ds:uri="http://purl.org/dc/terms/"/>
    <ds:schemaRef ds:uri="e633eb76-e6a8-49d2-9938-f0309e5413c5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442</Words>
  <Application>Microsoft Office PowerPoint</Application>
  <PresentationFormat>Widescreen</PresentationFormat>
  <Paragraphs>48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staff</dc:title>
  <dc:creator>Rachael Lethbridge</dc:creator>
  <cp:lastModifiedBy>Rachael Lethbridge</cp:lastModifiedBy>
  <cp:revision>21</cp:revision>
  <dcterms:created xsi:type="dcterms:W3CDTF">2021-01-20T11:50:45Z</dcterms:created>
  <dcterms:modified xsi:type="dcterms:W3CDTF">2021-02-22T16:05:10Z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0x01010022DDFC46CDA69B4BBD59F4B553BC9D20</vt:lpwstr>
  </property>
</Properties>
</file>