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61" r:id="rId5"/>
    <p:sldId id="270" r:id="rId6"/>
    <p:sldId id="267" r:id="rId7"/>
    <p:sldId id="271" r:id="rId8"/>
    <p:sldId id="292" r:id="rId9"/>
    <p:sldId id="305" r:id="rId10"/>
    <p:sldId id="309" r:id="rId11"/>
    <p:sldId id="304" r:id="rId12"/>
    <p:sldId id="310" r:id="rId13"/>
    <p:sldId id="306" r:id="rId14"/>
    <p:sldId id="311" r:id="rId15"/>
    <p:sldId id="296" r:id="rId16"/>
    <p:sldId id="312" r:id="rId17"/>
    <p:sldId id="303" r:id="rId18"/>
    <p:sldId id="313" r:id="rId19"/>
    <p:sldId id="302" r:id="rId20"/>
    <p:sldId id="314" r:id="rId21"/>
    <p:sldId id="308" r:id="rId22"/>
    <p:sldId id="315" r:id="rId23"/>
    <p:sldId id="307" r:id="rId24"/>
    <p:sldId id="316" r:id="rId25"/>
    <p:sldId id="300" r:id="rId26"/>
    <p:sldId id="317" r:id="rId27"/>
    <p:sldId id="301" r:id="rId28"/>
    <p:sldId id="318" r:id="rId29"/>
    <p:sldId id="299" r:id="rId30"/>
    <p:sldId id="319" r:id="rId31"/>
    <p:sldId id="298" r:id="rId32"/>
    <p:sldId id="320" r:id="rId33"/>
    <p:sldId id="297" r:id="rId34"/>
    <p:sldId id="321" r:id="rId35"/>
    <p:sldId id="295" r:id="rId36"/>
    <p:sldId id="322" r:id="rId37"/>
    <p:sldId id="294" r:id="rId38"/>
    <p:sldId id="323" r:id="rId39"/>
    <p:sldId id="264" r:id="rId40"/>
    <p:sldId id="274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E39CB9-2F22-9AF0-0396-E356E1050144}" v="86" dt="2021-04-06T09:52:20.586"/>
    <p1510:client id="{80F2BB6D-A4ED-4C20-884B-C42B100B9BD7}" v="28" dt="2020-02-26T20:47:04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353" autoAdjust="0"/>
  </p:normalViewPr>
  <p:slideViewPr>
    <p:cSldViewPr snapToGrid="0">
      <p:cViewPr varScale="1">
        <p:scale>
          <a:sx n="60" d="100"/>
          <a:sy n="60" d="100"/>
        </p:scale>
        <p:origin x="1098" y="72"/>
      </p:cViewPr>
      <p:guideLst>
        <p:guide orient="horz" pos="12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Lethbridge" userId="S::r.lethbridge@maryhare.org.uk::01d3f269-fb9b-4f76-9702-8b09c9efe539" providerId="AD" clId="Web-{61E39CB9-2F22-9AF0-0396-E356E1050144}"/>
    <pc:docChg chg="addSld modSld">
      <pc:chgData name="Rachael Lethbridge" userId="S::r.lethbridge@maryhare.org.uk::01d3f269-fb9b-4f76-9702-8b09c9efe539" providerId="AD" clId="Web-{61E39CB9-2F22-9AF0-0396-E356E1050144}" dt="2021-04-06T09:52:19.820" v="43"/>
      <pc:docMkLst>
        <pc:docMk/>
      </pc:docMkLst>
      <pc:sldChg chg="modNotes">
        <pc:chgData name="Rachael Lethbridge" userId="S::r.lethbridge@maryhare.org.uk::01d3f269-fb9b-4f76-9702-8b09c9efe539" providerId="AD" clId="Web-{61E39CB9-2F22-9AF0-0396-E356E1050144}" dt="2021-04-06T09:52:19.820" v="43"/>
        <pc:sldMkLst>
          <pc:docMk/>
          <pc:sldMk cId="2638617306" sldId="292"/>
        </pc:sldMkLst>
      </pc:sldChg>
      <pc:sldChg chg="modSp">
        <pc:chgData name="Rachael Lethbridge" userId="S::r.lethbridge@maryhare.org.uk::01d3f269-fb9b-4f76-9702-8b09c9efe539" providerId="AD" clId="Web-{61E39CB9-2F22-9AF0-0396-E356E1050144}" dt="2021-04-06T09:49:32.003" v="41" actId="20577"/>
        <pc:sldMkLst>
          <pc:docMk/>
          <pc:sldMk cId="2638617306" sldId="294"/>
        </pc:sldMkLst>
        <pc:spChg chg="mod">
          <ac:chgData name="Rachael Lethbridge" userId="S::r.lethbridge@maryhare.org.uk::01d3f269-fb9b-4f76-9702-8b09c9efe539" providerId="AD" clId="Web-{61E39CB9-2F22-9AF0-0396-E356E1050144}" dt="2021-04-06T09:49:32.003" v="41" actId="20577"/>
          <ac:spMkLst>
            <pc:docMk/>
            <pc:sldMk cId="2638617306" sldId="294"/>
            <ac:spMk id="39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9:24.534" v="38" actId="20577"/>
        <pc:sldMkLst>
          <pc:docMk/>
          <pc:sldMk cId="2638617306" sldId="295"/>
        </pc:sldMkLst>
        <pc:spChg chg="mod">
          <ac:chgData name="Rachael Lethbridge" userId="S::r.lethbridge@maryhare.org.uk::01d3f269-fb9b-4f76-9702-8b09c9efe539" providerId="AD" clId="Web-{61E39CB9-2F22-9AF0-0396-E356E1050144}" dt="2021-04-06T09:49:24.534" v="38" actId="20577"/>
          <ac:spMkLst>
            <pc:docMk/>
            <pc:sldMk cId="2638617306" sldId="295"/>
            <ac:spMk id="44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7:46.062" v="11" actId="20577"/>
        <pc:sldMkLst>
          <pc:docMk/>
          <pc:sldMk cId="2638617306" sldId="296"/>
        </pc:sldMkLst>
        <pc:spChg chg="mod">
          <ac:chgData name="Rachael Lethbridge" userId="S::r.lethbridge@maryhare.org.uk::01d3f269-fb9b-4f76-9702-8b09c9efe539" providerId="AD" clId="Web-{61E39CB9-2F22-9AF0-0396-E356E1050144}" dt="2021-04-06T09:47:46.062" v="11" actId="20577"/>
          <ac:spMkLst>
            <pc:docMk/>
            <pc:sldMk cId="2638617306" sldId="296"/>
            <ac:spMk id="65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9:16.877" v="35" actId="20577"/>
        <pc:sldMkLst>
          <pc:docMk/>
          <pc:sldMk cId="2638617306" sldId="297"/>
        </pc:sldMkLst>
        <pc:spChg chg="mod">
          <ac:chgData name="Rachael Lethbridge" userId="S::r.lethbridge@maryhare.org.uk::01d3f269-fb9b-4f76-9702-8b09c9efe539" providerId="AD" clId="Web-{61E39CB9-2F22-9AF0-0396-E356E1050144}" dt="2021-04-06T09:49:16.877" v="35" actId="20577"/>
          <ac:spMkLst>
            <pc:docMk/>
            <pc:sldMk cId="2638617306" sldId="297"/>
            <ac:spMk id="47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9:05.142" v="33" actId="20577"/>
        <pc:sldMkLst>
          <pc:docMk/>
          <pc:sldMk cId="2638617306" sldId="298"/>
        </pc:sldMkLst>
        <pc:spChg chg="mod">
          <ac:chgData name="Rachael Lethbridge" userId="S::r.lethbridge@maryhare.org.uk::01d3f269-fb9b-4f76-9702-8b09c9efe539" providerId="AD" clId="Web-{61E39CB9-2F22-9AF0-0396-E356E1050144}" dt="2021-04-06T09:49:05.142" v="33" actId="20577"/>
          <ac:spMkLst>
            <pc:docMk/>
            <pc:sldMk cId="2638617306" sldId="298"/>
            <ac:spMk id="50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8:54.783" v="31" actId="20577"/>
        <pc:sldMkLst>
          <pc:docMk/>
          <pc:sldMk cId="2638617306" sldId="299"/>
        </pc:sldMkLst>
        <pc:spChg chg="mod">
          <ac:chgData name="Rachael Lethbridge" userId="S::r.lethbridge@maryhare.org.uk::01d3f269-fb9b-4f76-9702-8b09c9efe539" providerId="AD" clId="Web-{61E39CB9-2F22-9AF0-0396-E356E1050144}" dt="2021-04-06T09:48:54.783" v="31" actId="20577"/>
          <ac:spMkLst>
            <pc:docMk/>
            <pc:sldMk cId="2638617306" sldId="299"/>
            <ac:spMk id="53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8:34.063" v="24" actId="20577"/>
        <pc:sldMkLst>
          <pc:docMk/>
          <pc:sldMk cId="2638617306" sldId="300"/>
        </pc:sldMkLst>
        <pc:spChg chg="mod">
          <ac:chgData name="Rachael Lethbridge" userId="S::r.lethbridge@maryhare.org.uk::01d3f269-fb9b-4f76-9702-8b09c9efe539" providerId="AD" clId="Web-{61E39CB9-2F22-9AF0-0396-E356E1050144}" dt="2021-04-06T09:48:34.063" v="24" actId="20577"/>
          <ac:spMkLst>
            <pc:docMk/>
            <pc:sldMk cId="2638617306" sldId="300"/>
            <ac:spMk id="56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8:46.064" v="26" actId="20577"/>
        <pc:sldMkLst>
          <pc:docMk/>
          <pc:sldMk cId="2638617306" sldId="301"/>
        </pc:sldMkLst>
        <pc:spChg chg="mod">
          <ac:chgData name="Rachael Lethbridge" userId="S::r.lethbridge@maryhare.org.uk::01d3f269-fb9b-4f76-9702-8b09c9efe539" providerId="AD" clId="Web-{61E39CB9-2F22-9AF0-0396-E356E1050144}" dt="2021-04-06T09:48:46.064" v="26" actId="20577"/>
          <ac:spMkLst>
            <pc:docMk/>
            <pc:sldMk cId="2638617306" sldId="301"/>
            <ac:spMk id="71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8:05.219" v="16" actId="20577"/>
        <pc:sldMkLst>
          <pc:docMk/>
          <pc:sldMk cId="2638617306" sldId="302"/>
        </pc:sldMkLst>
        <pc:spChg chg="mod">
          <ac:chgData name="Rachael Lethbridge" userId="S::r.lethbridge@maryhare.org.uk::01d3f269-fb9b-4f76-9702-8b09c9efe539" providerId="AD" clId="Web-{61E39CB9-2F22-9AF0-0396-E356E1050144}" dt="2021-04-06T09:48:05.219" v="16" actId="20577"/>
          <ac:spMkLst>
            <pc:docMk/>
            <pc:sldMk cId="2638617306" sldId="302"/>
            <ac:spMk id="59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7:54.656" v="14" actId="20577"/>
        <pc:sldMkLst>
          <pc:docMk/>
          <pc:sldMk cId="2638617306" sldId="303"/>
        </pc:sldMkLst>
        <pc:spChg chg="mod">
          <ac:chgData name="Rachael Lethbridge" userId="S::r.lethbridge@maryhare.org.uk::01d3f269-fb9b-4f76-9702-8b09c9efe539" providerId="AD" clId="Web-{61E39CB9-2F22-9AF0-0396-E356E1050144}" dt="2021-04-06T09:47:54.656" v="14" actId="20577"/>
          <ac:spMkLst>
            <pc:docMk/>
            <pc:sldMk cId="2638617306" sldId="303"/>
            <ac:spMk id="62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7:27.265" v="6" actId="20577"/>
        <pc:sldMkLst>
          <pc:docMk/>
          <pc:sldMk cId="2638617306" sldId="304"/>
        </pc:sldMkLst>
        <pc:spChg chg="mod">
          <ac:chgData name="Rachael Lethbridge" userId="S::r.lethbridge@maryhare.org.uk::01d3f269-fb9b-4f76-9702-8b09c9efe539" providerId="AD" clId="Web-{61E39CB9-2F22-9AF0-0396-E356E1050144}" dt="2021-04-06T09:47:27.265" v="6" actId="20577"/>
          <ac:spMkLst>
            <pc:docMk/>
            <pc:sldMk cId="2638617306" sldId="304"/>
            <ac:spMk id="68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7:16.108" v="3" actId="20577"/>
        <pc:sldMkLst>
          <pc:docMk/>
          <pc:sldMk cId="2638617306" sldId="305"/>
        </pc:sldMkLst>
        <pc:spChg chg="mod">
          <ac:chgData name="Rachael Lethbridge" userId="S::r.lethbridge@maryhare.org.uk::01d3f269-fb9b-4f76-9702-8b09c9efe539" providerId="AD" clId="Web-{61E39CB9-2F22-9AF0-0396-E356E1050144}" dt="2021-04-06T09:47:16.108" v="3" actId="20577"/>
          <ac:spMkLst>
            <pc:docMk/>
            <pc:sldMk cId="2638617306" sldId="305"/>
            <ac:spMk id="74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7:36.906" v="9" actId="20577"/>
        <pc:sldMkLst>
          <pc:docMk/>
          <pc:sldMk cId="2638617306" sldId="306"/>
        </pc:sldMkLst>
        <pc:spChg chg="mod">
          <ac:chgData name="Rachael Lethbridge" userId="S::r.lethbridge@maryhare.org.uk::01d3f269-fb9b-4f76-9702-8b09c9efe539" providerId="AD" clId="Web-{61E39CB9-2F22-9AF0-0396-E356E1050144}" dt="2021-04-06T09:47:36.906" v="9" actId="20577"/>
          <ac:spMkLst>
            <pc:docMk/>
            <pc:sldMk cId="2638617306" sldId="306"/>
            <ac:spMk id="68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8:23.813" v="21" actId="20577"/>
        <pc:sldMkLst>
          <pc:docMk/>
          <pc:sldMk cId="2638617306" sldId="307"/>
        </pc:sldMkLst>
        <pc:spChg chg="mod">
          <ac:chgData name="Rachael Lethbridge" userId="S::r.lethbridge@maryhare.org.uk::01d3f269-fb9b-4f76-9702-8b09c9efe539" providerId="AD" clId="Web-{61E39CB9-2F22-9AF0-0396-E356E1050144}" dt="2021-04-06T09:48:23.813" v="21" actId="20577"/>
          <ac:spMkLst>
            <pc:docMk/>
            <pc:sldMk cId="2638617306" sldId="307"/>
            <ac:spMk id="59" creationId="{00000000-0000-0000-0000-000000000000}"/>
          </ac:spMkLst>
        </pc:spChg>
      </pc:sldChg>
      <pc:sldChg chg="modSp">
        <pc:chgData name="Rachael Lethbridge" userId="S::r.lethbridge@maryhare.org.uk::01d3f269-fb9b-4f76-9702-8b09c9efe539" providerId="AD" clId="Web-{61E39CB9-2F22-9AF0-0396-E356E1050144}" dt="2021-04-06T09:48:14.954" v="19" actId="20577"/>
        <pc:sldMkLst>
          <pc:docMk/>
          <pc:sldMk cId="2638617306" sldId="308"/>
        </pc:sldMkLst>
        <pc:spChg chg="mod">
          <ac:chgData name="Rachael Lethbridge" userId="S::r.lethbridge@maryhare.org.uk::01d3f269-fb9b-4f76-9702-8b09c9efe539" providerId="AD" clId="Web-{61E39CB9-2F22-9AF0-0396-E356E1050144}" dt="2021-04-06T09:48:14.954" v="19" actId="20577"/>
          <ac:spMkLst>
            <pc:docMk/>
            <pc:sldMk cId="2638617306" sldId="308"/>
            <ac:spMk id="59" creationId="{00000000-0000-0000-0000-000000000000}"/>
          </ac:spMkLst>
        </pc:spChg>
      </pc:sldChg>
      <pc:sldChg chg="add replId">
        <pc:chgData name="Rachael Lethbridge" userId="S::r.lethbridge@maryhare.org.uk::01d3f269-fb9b-4f76-9702-8b09c9efe539" providerId="AD" clId="Web-{61E39CB9-2F22-9AF0-0396-E356E1050144}" dt="2021-04-06T09:47:08.983" v="0"/>
        <pc:sldMkLst>
          <pc:docMk/>
          <pc:sldMk cId="2089254998" sldId="309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7:22.358" v="4"/>
        <pc:sldMkLst>
          <pc:docMk/>
          <pc:sldMk cId="2949168693" sldId="310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7:32.030" v="7"/>
        <pc:sldMkLst>
          <pc:docMk/>
          <pc:sldMk cId="3615148192" sldId="311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7:40.546" v="10"/>
        <pc:sldMkLst>
          <pc:docMk/>
          <pc:sldMk cId="464802851" sldId="312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7:49.984" v="12"/>
        <pc:sldMkLst>
          <pc:docMk/>
          <pc:sldMk cId="163182931" sldId="313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7:59.031" v="15"/>
        <pc:sldMkLst>
          <pc:docMk/>
          <pc:sldMk cId="1563176918" sldId="314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8:10.157" v="17"/>
        <pc:sldMkLst>
          <pc:docMk/>
          <pc:sldMk cId="4103836039" sldId="315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8:19.516" v="20"/>
        <pc:sldMkLst>
          <pc:docMk/>
          <pc:sldMk cId="2374221930" sldId="316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8:29.438" v="22"/>
        <pc:sldMkLst>
          <pc:docMk/>
          <pc:sldMk cId="4091087801" sldId="317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8:39.829" v="25"/>
        <pc:sldMkLst>
          <pc:docMk/>
          <pc:sldMk cId="777694002" sldId="318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8:50.064" v="27"/>
        <pc:sldMkLst>
          <pc:docMk/>
          <pc:sldMk cId="1786660037" sldId="319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8:59.424" v="32"/>
        <pc:sldMkLst>
          <pc:docMk/>
          <pc:sldMk cId="1339997011" sldId="320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9:10.986" v="34"/>
        <pc:sldMkLst>
          <pc:docMk/>
          <pc:sldMk cId="1625297047" sldId="321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9:20.612" v="36"/>
        <pc:sldMkLst>
          <pc:docMk/>
          <pc:sldMk cId="3618825832" sldId="322"/>
        </pc:sldMkLst>
      </pc:sldChg>
      <pc:sldChg chg="add replId">
        <pc:chgData name="Rachael Lethbridge" userId="S::r.lethbridge@maryhare.org.uk::01d3f269-fb9b-4f76-9702-8b09c9efe539" providerId="AD" clId="Web-{61E39CB9-2F22-9AF0-0396-E356E1050144}" dt="2021-04-06T09:49:28.049" v="39"/>
        <pc:sldMkLst>
          <pc:docMk/>
          <pc:sldMk cId="4006950352" sldId="3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Scramble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Unscramble the letters to find the topic word. You can remove the word bank to make it harder.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83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6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033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62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425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46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  <a:endParaRPr lang="en-GB" b="1" dirty="0"/>
          </a:p>
          <a:p>
            <a:r>
              <a:rPr lang="en-GB" dirty="0"/>
              <a:t>Conversation ideas: Name a business that has to produce </a:t>
            </a:r>
            <a:r>
              <a:rPr lang="en-GB" b="1" dirty="0"/>
              <a:t>estimates. </a:t>
            </a:r>
            <a:r>
              <a:rPr lang="en-GB" b="0" dirty="0"/>
              <a:t>Do any adults you know </a:t>
            </a:r>
            <a:r>
              <a:rPr lang="en-GB" b="1" dirty="0"/>
              <a:t>estimate</a:t>
            </a:r>
            <a:r>
              <a:rPr lang="en-GB" b="0" dirty="0"/>
              <a:t> at work?</a:t>
            </a:r>
          </a:p>
          <a:p>
            <a:r>
              <a:rPr lang="en-GB" b="0" dirty="0"/>
              <a:t>Why is it important to be as accurate as possible? For higher students, talk about </a:t>
            </a:r>
            <a:r>
              <a:rPr lang="en-GB" b="1" dirty="0"/>
              <a:t>error</a:t>
            </a:r>
            <a:r>
              <a:rPr lang="en-GB" b="0" dirty="0"/>
              <a:t> intervals and </a:t>
            </a:r>
            <a:r>
              <a:rPr lang="en-GB" b="1" dirty="0"/>
              <a:t>upper</a:t>
            </a:r>
            <a:r>
              <a:rPr lang="en-GB" b="0" dirty="0"/>
              <a:t> and lower </a:t>
            </a:r>
            <a:r>
              <a:rPr lang="en-GB" b="1" dirty="0"/>
              <a:t>bounds.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569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705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53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762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11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Bingo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any 4 words to put on their bingo card (you can use mini white boards or paper)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students see the picture that matches their word they can cross it off.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vary how many words the students choose.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provide the word/picture cards as a reference if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34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312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904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840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Joke Time</a:t>
            </a:r>
          </a:p>
          <a:p>
            <a:r>
              <a:rPr lang="en-US" dirty="0">
                <a:cs typeface="Calibri"/>
              </a:rPr>
              <a:t>Can students guess the punch 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Bleep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work in teams/pairs.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student picks a word/picture card and then describes it using their knowledge of the word. Decide if you want them to use words, actions or pictures.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cannot say the word on the card, but they could say bleep instead.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team/partner tries to guess the word. You may want to use a timer.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Opposing teams can gain points by listening and writing down other maths words that were used in the description or by challenging when the time runs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73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Bingo</a:t>
            </a:r>
            <a:endParaRPr lang="en-GB" dirty="0"/>
          </a:p>
          <a:p>
            <a:r>
              <a:rPr lang="en-GB" dirty="0"/>
              <a:t>Ask students to choose any 4 words to put on their bingo card (you can use mini white boards or paper)</a:t>
            </a:r>
            <a:endParaRPr lang="en-US" dirty="0"/>
          </a:p>
          <a:p>
            <a:r>
              <a:rPr lang="en-GB" dirty="0"/>
              <a:t>When students see the picture that matches their word they can cross it off.</a:t>
            </a:r>
            <a:endParaRPr lang="en-US" dirty="0"/>
          </a:p>
          <a:p>
            <a:r>
              <a:rPr lang="en-GB" dirty="0"/>
              <a:t>You could vary how many words the students choose.</a:t>
            </a:r>
            <a:endParaRPr lang="en-US" dirty="0"/>
          </a:p>
          <a:p>
            <a:r>
              <a:rPr lang="en-GB" dirty="0"/>
              <a:t>You could provide the word/picture cards as a reference if needed.</a:t>
            </a:r>
            <a:endParaRPr lang="en-GB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81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429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7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/>
          <p:cNvGrpSpPr/>
          <p:nvPr/>
        </p:nvGrpSpPr>
        <p:grpSpPr>
          <a:xfrm>
            <a:off x="5039173" y="1906465"/>
            <a:ext cx="2074966" cy="2786382"/>
            <a:chOff x="5172733" y="552488"/>
            <a:chExt cx="2248297" cy="3019142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1685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1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/>
          <p:cNvGrpSpPr/>
          <p:nvPr/>
        </p:nvGrpSpPr>
        <p:grpSpPr>
          <a:xfrm>
            <a:off x="5039173" y="1906465"/>
            <a:ext cx="2074966" cy="2786382"/>
            <a:chOff x="5172733" y="552488"/>
            <a:chExt cx="2248297" cy="3019142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DIFFERENCE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14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2"/>
          <p:cNvGrpSpPr/>
          <p:nvPr/>
        </p:nvGrpSpPr>
        <p:grpSpPr>
          <a:xfrm>
            <a:off x="5030176" y="1885121"/>
            <a:ext cx="2074966" cy="2786383"/>
            <a:chOff x="5172733" y="552488"/>
            <a:chExt cx="2248297" cy="3019143"/>
          </a:xfrm>
        </p:grpSpPr>
        <p:pic>
          <p:nvPicPr>
            <p:cNvPr id="64" name="Picture 63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2"/>
          <p:cNvGrpSpPr/>
          <p:nvPr/>
        </p:nvGrpSpPr>
        <p:grpSpPr>
          <a:xfrm>
            <a:off x="5030176" y="1885121"/>
            <a:ext cx="2074966" cy="2786383"/>
            <a:chOff x="5172733" y="552488"/>
            <a:chExt cx="2248297" cy="3019143"/>
          </a:xfrm>
        </p:grpSpPr>
        <p:pic>
          <p:nvPicPr>
            <p:cNvPr id="64" name="Picture 63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FACTORS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80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9"/>
          <p:cNvGrpSpPr/>
          <p:nvPr/>
        </p:nvGrpSpPr>
        <p:grpSpPr>
          <a:xfrm>
            <a:off x="5042525" y="1906465"/>
            <a:ext cx="2074967" cy="2786383"/>
            <a:chOff x="5172733" y="552488"/>
            <a:chExt cx="2248298" cy="3019143"/>
          </a:xfrm>
        </p:grpSpPr>
        <p:pic>
          <p:nvPicPr>
            <p:cNvPr id="61" name="Picture 6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9"/>
          <p:cNvGrpSpPr/>
          <p:nvPr/>
        </p:nvGrpSpPr>
        <p:grpSpPr>
          <a:xfrm>
            <a:off x="5042525" y="1906465"/>
            <a:ext cx="2074967" cy="2786383"/>
            <a:chOff x="5172733" y="552488"/>
            <a:chExt cx="2248298" cy="3019143"/>
          </a:xfrm>
        </p:grpSpPr>
        <p:pic>
          <p:nvPicPr>
            <p:cNvPr id="61" name="Picture 6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MULTIPLE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82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6"/>
          <p:cNvGrpSpPr/>
          <p:nvPr/>
        </p:nvGrpSpPr>
        <p:grpSpPr>
          <a:xfrm>
            <a:off x="5037945" y="1894464"/>
            <a:ext cx="2074967" cy="2786383"/>
            <a:chOff x="5172733" y="552488"/>
            <a:chExt cx="2248298" cy="3019143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6"/>
          <p:cNvGrpSpPr/>
          <p:nvPr/>
        </p:nvGrpSpPr>
        <p:grpSpPr>
          <a:xfrm>
            <a:off x="5037945" y="1894464"/>
            <a:ext cx="2074967" cy="2786383"/>
            <a:chOff x="5172733" y="552488"/>
            <a:chExt cx="2248298" cy="3019143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ORDINARY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176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037945" y="1894464"/>
            <a:ext cx="2074966" cy="2786382"/>
            <a:chOff x="5172733" y="552488"/>
            <a:chExt cx="2248297" cy="3019142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037945" y="1894464"/>
            <a:ext cx="2074966" cy="2786382"/>
            <a:chOff x="5172733" y="552488"/>
            <a:chExt cx="2248297" cy="3019142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TIMES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83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07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037945" y="1894464"/>
            <a:ext cx="2074966" cy="2786382"/>
            <a:chOff x="5172733" y="552488"/>
            <a:chExt cx="2248297" cy="3019142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5037945" y="1894464"/>
            <a:ext cx="2074966" cy="2786382"/>
            <a:chOff x="5172733" y="552488"/>
            <a:chExt cx="2248297" cy="3019142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PRIME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221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3"/>
          <p:cNvGrpSpPr/>
          <p:nvPr/>
        </p:nvGrpSpPr>
        <p:grpSpPr>
          <a:xfrm>
            <a:off x="5039717" y="1911662"/>
            <a:ext cx="2074965" cy="2786382"/>
            <a:chOff x="5172733" y="552488"/>
            <a:chExt cx="2248296" cy="3019142"/>
          </a:xfrm>
        </p:grpSpPr>
        <p:pic>
          <p:nvPicPr>
            <p:cNvPr id="55" name="Picture 54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3"/>
          <p:cNvGrpSpPr/>
          <p:nvPr/>
        </p:nvGrpSpPr>
        <p:grpSpPr>
          <a:xfrm>
            <a:off x="5039717" y="1911662"/>
            <a:ext cx="2074965" cy="2786382"/>
            <a:chOff x="5172733" y="552488"/>
            <a:chExt cx="2248296" cy="3019142"/>
          </a:xfrm>
        </p:grpSpPr>
        <p:pic>
          <p:nvPicPr>
            <p:cNvPr id="55" name="Picture 54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SHARE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087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8"/>
          <p:cNvGrpSpPr/>
          <p:nvPr/>
        </p:nvGrpSpPr>
        <p:grpSpPr>
          <a:xfrm>
            <a:off x="5032689" y="1885121"/>
            <a:ext cx="2074967" cy="2786383"/>
            <a:chOff x="5172733" y="552488"/>
            <a:chExt cx="2248298" cy="3019143"/>
          </a:xfrm>
        </p:grpSpPr>
        <p:pic>
          <p:nvPicPr>
            <p:cNvPr id="70" name="Picture 69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8"/>
          <p:cNvGrpSpPr/>
          <p:nvPr/>
        </p:nvGrpSpPr>
        <p:grpSpPr>
          <a:xfrm>
            <a:off x="5032689" y="1885121"/>
            <a:ext cx="2074967" cy="2786383"/>
            <a:chOff x="5172733" y="552488"/>
            <a:chExt cx="2248298" cy="3019143"/>
          </a:xfrm>
        </p:grpSpPr>
        <p:pic>
          <p:nvPicPr>
            <p:cNvPr id="70" name="Picture 69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SQUARE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94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0"/>
          <p:cNvGrpSpPr/>
          <p:nvPr/>
        </p:nvGrpSpPr>
        <p:grpSpPr>
          <a:xfrm>
            <a:off x="5034940" y="1889962"/>
            <a:ext cx="2074966" cy="2786383"/>
            <a:chOff x="5172733" y="552488"/>
            <a:chExt cx="2248297" cy="3019143"/>
          </a:xfrm>
        </p:grpSpPr>
        <p:pic>
          <p:nvPicPr>
            <p:cNvPr id="52" name="Picture 51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346393" y="2644319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0"/>
          <p:cNvGrpSpPr/>
          <p:nvPr/>
        </p:nvGrpSpPr>
        <p:grpSpPr>
          <a:xfrm>
            <a:off x="5034940" y="1889962"/>
            <a:ext cx="2074966" cy="2786383"/>
            <a:chOff x="5172733" y="552488"/>
            <a:chExt cx="2248297" cy="3019143"/>
          </a:xfrm>
        </p:grpSpPr>
        <p:pic>
          <p:nvPicPr>
            <p:cNvPr id="52" name="Picture 51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346393" y="2644319"/>
              <a:ext cx="1881316" cy="767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STANDARD 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660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/>
          <p:cNvGrpSpPr/>
          <p:nvPr/>
        </p:nvGrpSpPr>
        <p:grpSpPr>
          <a:xfrm>
            <a:off x="5025944" y="1896489"/>
            <a:ext cx="2074966" cy="2786382"/>
            <a:chOff x="5172733" y="552488"/>
            <a:chExt cx="2248297" cy="3019142"/>
          </a:xfrm>
        </p:grpSpPr>
        <p:pic>
          <p:nvPicPr>
            <p:cNvPr id="49" name="Picture 48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/>
          <p:cNvGrpSpPr/>
          <p:nvPr/>
        </p:nvGrpSpPr>
        <p:grpSpPr>
          <a:xfrm>
            <a:off x="5025944" y="1896489"/>
            <a:ext cx="2074966" cy="2786382"/>
            <a:chOff x="5172733" y="552488"/>
            <a:chExt cx="2248297" cy="3019142"/>
          </a:xfrm>
        </p:grpSpPr>
        <p:pic>
          <p:nvPicPr>
            <p:cNvPr id="49" name="Picture 48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TOTAL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997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4"/>
          <p:cNvGrpSpPr/>
          <p:nvPr/>
        </p:nvGrpSpPr>
        <p:grpSpPr>
          <a:xfrm>
            <a:off x="5038292" y="1906465"/>
            <a:ext cx="2074967" cy="2786383"/>
            <a:chOff x="5172733" y="552488"/>
            <a:chExt cx="2248298" cy="3019143"/>
          </a:xfrm>
        </p:grpSpPr>
        <p:pic>
          <p:nvPicPr>
            <p:cNvPr id="46" name="Picture 45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4"/>
          <p:cNvGrpSpPr/>
          <p:nvPr/>
        </p:nvGrpSpPr>
        <p:grpSpPr>
          <a:xfrm>
            <a:off x="5038292" y="1906465"/>
            <a:ext cx="2074967" cy="2786383"/>
            <a:chOff x="5172733" y="552488"/>
            <a:chExt cx="2248298" cy="3019143"/>
          </a:xfrm>
        </p:grpSpPr>
        <p:pic>
          <p:nvPicPr>
            <p:cNvPr id="46" name="Picture 45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UPPER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297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/>
          <p:nvPr/>
        </p:nvGrpSpPr>
        <p:grpSpPr>
          <a:xfrm>
            <a:off x="5033712" y="1892168"/>
            <a:ext cx="2074967" cy="2786383"/>
            <a:chOff x="5172733" y="552488"/>
            <a:chExt cx="2248298" cy="3019143"/>
          </a:xfrm>
        </p:grpSpPr>
        <p:pic>
          <p:nvPicPr>
            <p:cNvPr id="43" name="Picture 4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/>
          <p:nvPr/>
        </p:nvGrpSpPr>
        <p:grpSpPr>
          <a:xfrm>
            <a:off x="5033712" y="1892168"/>
            <a:ext cx="2074967" cy="2786383"/>
            <a:chOff x="5172733" y="552488"/>
            <a:chExt cx="2248298" cy="3019143"/>
          </a:xfrm>
        </p:grpSpPr>
        <p:pic>
          <p:nvPicPr>
            <p:cNvPr id="43" name="Picture 4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8825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5035484" y="1909366"/>
            <a:ext cx="2074966" cy="2786383"/>
            <a:chOff x="5172733" y="552488"/>
            <a:chExt cx="2248297" cy="3019143"/>
          </a:xfrm>
        </p:grpSpPr>
        <p:pic>
          <p:nvPicPr>
            <p:cNvPr id="38" name="Picture 3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5035484" y="1909366"/>
            <a:ext cx="2074966" cy="2786383"/>
            <a:chOff x="5172733" y="552488"/>
            <a:chExt cx="2248297" cy="3019143"/>
          </a:xfrm>
        </p:grpSpPr>
        <p:pic>
          <p:nvPicPr>
            <p:cNvPr id="38" name="Picture 3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950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1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58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9"/>
          <p:cNvGrpSpPr/>
          <p:nvPr/>
        </p:nvGrpSpPr>
        <p:grpSpPr>
          <a:xfrm>
            <a:off x="3306545" y="2729046"/>
            <a:ext cx="2074965" cy="2786382"/>
            <a:chOff x="5172733" y="552488"/>
            <a:chExt cx="2248296" cy="3019142"/>
          </a:xfrm>
        </p:grpSpPr>
        <p:pic>
          <p:nvPicPr>
            <p:cNvPr id="51" name="Picture 5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PRIME</a:t>
              </a:r>
            </a:p>
          </p:txBody>
        </p:sp>
      </p:grpSp>
      <p:grpSp>
        <p:nvGrpSpPr>
          <p:cNvPr id="75" name="Group 41"/>
          <p:cNvGrpSpPr/>
          <p:nvPr/>
        </p:nvGrpSpPr>
        <p:grpSpPr>
          <a:xfrm rot="274872">
            <a:off x="4734880" y="1038879"/>
            <a:ext cx="2074967" cy="2786383"/>
            <a:chOff x="5172733" y="552488"/>
            <a:chExt cx="2248298" cy="3019143"/>
          </a:xfrm>
        </p:grpSpPr>
        <p:pic>
          <p:nvPicPr>
            <p:cNvPr id="76" name="Picture 75" descr="card_shortes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ESTIMATE</a:t>
              </a:r>
            </a:p>
          </p:txBody>
        </p:sp>
      </p:grpSp>
      <p:grpSp>
        <p:nvGrpSpPr>
          <p:cNvPr id="78" name="Group 44"/>
          <p:cNvGrpSpPr/>
          <p:nvPr/>
        </p:nvGrpSpPr>
        <p:grpSpPr>
          <a:xfrm rot="21083902">
            <a:off x="2949182" y="139498"/>
            <a:ext cx="2074967" cy="2786383"/>
            <a:chOff x="5172733" y="552488"/>
            <a:chExt cx="2248298" cy="3019143"/>
          </a:xfrm>
        </p:grpSpPr>
        <p:pic>
          <p:nvPicPr>
            <p:cNvPr id="79" name="Picture 78" descr="card_shorte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FACTORS</a:t>
              </a:r>
            </a:p>
          </p:txBody>
        </p:sp>
      </p:grpSp>
      <p:grpSp>
        <p:nvGrpSpPr>
          <p:cNvPr id="81" name="Group 47"/>
          <p:cNvGrpSpPr/>
          <p:nvPr/>
        </p:nvGrpSpPr>
        <p:grpSpPr>
          <a:xfrm rot="336276">
            <a:off x="77738" y="340115"/>
            <a:ext cx="2074966" cy="2786382"/>
            <a:chOff x="5172733" y="552488"/>
            <a:chExt cx="2248297" cy="3019142"/>
          </a:xfrm>
        </p:grpSpPr>
        <p:pic>
          <p:nvPicPr>
            <p:cNvPr id="82" name="Picture 81" descr="card_shorte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TOTAL</a:t>
              </a:r>
            </a:p>
          </p:txBody>
        </p:sp>
      </p:grpSp>
      <p:grpSp>
        <p:nvGrpSpPr>
          <p:cNvPr id="84" name="Group 50"/>
          <p:cNvGrpSpPr/>
          <p:nvPr/>
        </p:nvGrpSpPr>
        <p:grpSpPr>
          <a:xfrm rot="881993">
            <a:off x="1421545" y="1484430"/>
            <a:ext cx="2074966" cy="2786383"/>
            <a:chOff x="5172733" y="552488"/>
            <a:chExt cx="2248297" cy="3019143"/>
          </a:xfrm>
        </p:grpSpPr>
        <p:pic>
          <p:nvPicPr>
            <p:cNvPr id="85" name="Picture 84" descr="card_shortes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MULTIPLE</a:t>
              </a:r>
            </a:p>
          </p:txBody>
        </p:sp>
      </p:grpSp>
      <p:grpSp>
        <p:nvGrpSpPr>
          <p:cNvPr id="87" name="Group 53"/>
          <p:cNvGrpSpPr/>
          <p:nvPr/>
        </p:nvGrpSpPr>
        <p:grpSpPr>
          <a:xfrm rot="418117">
            <a:off x="98344" y="4014021"/>
            <a:ext cx="2074965" cy="2786382"/>
            <a:chOff x="5172733" y="552488"/>
            <a:chExt cx="2248296" cy="3019142"/>
          </a:xfrm>
        </p:grpSpPr>
        <p:pic>
          <p:nvPicPr>
            <p:cNvPr id="88" name="Picture 87" descr="card_shortes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5346393" y="2804744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SHARE</a:t>
              </a:r>
              <a:endParaRPr lang="en-US" sz="2000" b="1" dirty="0"/>
            </a:p>
          </p:txBody>
        </p:sp>
      </p:grpSp>
      <p:grpSp>
        <p:nvGrpSpPr>
          <p:cNvPr id="90" name="Group 56"/>
          <p:cNvGrpSpPr/>
          <p:nvPr/>
        </p:nvGrpSpPr>
        <p:grpSpPr>
          <a:xfrm rot="21247716">
            <a:off x="10129373" y="3972796"/>
            <a:ext cx="2074967" cy="2786383"/>
            <a:chOff x="5172733" y="552488"/>
            <a:chExt cx="2248298" cy="3019143"/>
          </a:xfrm>
        </p:grpSpPr>
        <p:pic>
          <p:nvPicPr>
            <p:cNvPr id="91" name="Picture 90" descr="card_shortest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5346393" y="2888115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/>
                <a:t>CALCULATOR</a:t>
              </a:r>
            </a:p>
          </p:txBody>
        </p:sp>
      </p:grpSp>
      <p:grpSp>
        <p:nvGrpSpPr>
          <p:cNvPr id="93" name="Group 59"/>
          <p:cNvGrpSpPr/>
          <p:nvPr/>
        </p:nvGrpSpPr>
        <p:grpSpPr>
          <a:xfrm rot="530000">
            <a:off x="4797055" y="4014202"/>
            <a:ext cx="2074967" cy="2786383"/>
            <a:chOff x="5172733" y="552488"/>
            <a:chExt cx="2248298" cy="3019143"/>
          </a:xfrm>
        </p:grpSpPr>
        <p:pic>
          <p:nvPicPr>
            <p:cNvPr id="94" name="Picture 93" descr="card_shortest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5346393" y="2838092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ORDINARY</a:t>
              </a:r>
            </a:p>
          </p:txBody>
        </p:sp>
      </p:grpSp>
      <p:grpSp>
        <p:nvGrpSpPr>
          <p:cNvPr id="96" name="Group 62"/>
          <p:cNvGrpSpPr/>
          <p:nvPr/>
        </p:nvGrpSpPr>
        <p:grpSpPr>
          <a:xfrm rot="21371812">
            <a:off x="6588359" y="4005869"/>
            <a:ext cx="2074966" cy="2786383"/>
            <a:chOff x="5172733" y="552488"/>
            <a:chExt cx="2248297" cy="3019143"/>
          </a:xfrm>
        </p:grpSpPr>
        <p:pic>
          <p:nvPicPr>
            <p:cNvPr id="97" name="Picture 96" descr="card_shortest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5346394" y="2605962"/>
              <a:ext cx="1881316" cy="767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STANDARD FORM</a:t>
              </a:r>
              <a:endParaRPr lang="en-US" sz="2000" b="1" dirty="0"/>
            </a:p>
          </p:txBody>
        </p:sp>
      </p:grpSp>
      <p:grpSp>
        <p:nvGrpSpPr>
          <p:cNvPr id="99" name="Group 65"/>
          <p:cNvGrpSpPr/>
          <p:nvPr/>
        </p:nvGrpSpPr>
        <p:grpSpPr>
          <a:xfrm rot="378608">
            <a:off x="8422355" y="3912667"/>
            <a:ext cx="2074966" cy="2786383"/>
            <a:chOff x="5172733" y="552488"/>
            <a:chExt cx="2248297" cy="3019143"/>
          </a:xfrm>
        </p:grpSpPr>
        <p:pic>
          <p:nvPicPr>
            <p:cNvPr id="100" name="Picture 99" descr="card_shortest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ERROR</a:t>
              </a:r>
            </a:p>
          </p:txBody>
        </p:sp>
      </p:grpSp>
      <p:grpSp>
        <p:nvGrpSpPr>
          <p:cNvPr id="102" name="Group 68"/>
          <p:cNvGrpSpPr/>
          <p:nvPr/>
        </p:nvGrpSpPr>
        <p:grpSpPr>
          <a:xfrm>
            <a:off x="10117033" y="1627314"/>
            <a:ext cx="2074967" cy="2786383"/>
            <a:chOff x="5172733" y="552488"/>
            <a:chExt cx="2248298" cy="3019143"/>
          </a:xfrm>
        </p:grpSpPr>
        <p:pic>
          <p:nvPicPr>
            <p:cNvPr id="103" name="Picture 102" descr="card_shortest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SQUARE</a:t>
              </a:r>
            </a:p>
          </p:txBody>
        </p:sp>
      </p:grpSp>
      <p:grpSp>
        <p:nvGrpSpPr>
          <p:cNvPr id="105" name="Group 71"/>
          <p:cNvGrpSpPr/>
          <p:nvPr/>
        </p:nvGrpSpPr>
        <p:grpSpPr>
          <a:xfrm rot="21197350">
            <a:off x="1909878" y="3959925"/>
            <a:ext cx="2074965" cy="2786381"/>
            <a:chOff x="5172733" y="552488"/>
            <a:chExt cx="2248296" cy="3019141"/>
          </a:xfrm>
        </p:grpSpPr>
        <p:pic>
          <p:nvPicPr>
            <p:cNvPr id="106" name="Picture 105" descr="card_shortest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BOUND</a:t>
              </a:r>
            </a:p>
          </p:txBody>
        </p:sp>
      </p:grpSp>
      <p:grpSp>
        <p:nvGrpSpPr>
          <p:cNvPr id="108" name="Group 68"/>
          <p:cNvGrpSpPr/>
          <p:nvPr/>
        </p:nvGrpSpPr>
        <p:grpSpPr>
          <a:xfrm rot="543768">
            <a:off x="7580129" y="1572838"/>
            <a:ext cx="2074966" cy="2786382"/>
            <a:chOff x="5172733" y="552488"/>
            <a:chExt cx="2248297" cy="3019142"/>
          </a:xfrm>
        </p:grpSpPr>
        <p:pic>
          <p:nvPicPr>
            <p:cNvPr id="109" name="Picture 108" descr="card_shortest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TIMES</a:t>
              </a:r>
            </a:p>
          </p:txBody>
        </p:sp>
      </p:grpSp>
      <p:grpSp>
        <p:nvGrpSpPr>
          <p:cNvPr id="111" name="Group 68"/>
          <p:cNvGrpSpPr/>
          <p:nvPr/>
        </p:nvGrpSpPr>
        <p:grpSpPr>
          <a:xfrm rot="21349744">
            <a:off x="5976259" y="570849"/>
            <a:ext cx="2074966" cy="2786383"/>
            <a:chOff x="5727806" y="737500"/>
            <a:chExt cx="2248297" cy="3019143"/>
          </a:xfrm>
        </p:grpSpPr>
        <p:pic>
          <p:nvPicPr>
            <p:cNvPr id="112" name="Picture 111" descr="card_shortest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27806" y="737500"/>
              <a:ext cx="2248297" cy="3019143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892240" y="3017702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UPPER</a:t>
              </a:r>
            </a:p>
          </p:txBody>
        </p:sp>
      </p:grpSp>
      <p:grpSp>
        <p:nvGrpSpPr>
          <p:cNvPr id="114" name="Group 39"/>
          <p:cNvGrpSpPr/>
          <p:nvPr/>
        </p:nvGrpSpPr>
        <p:grpSpPr>
          <a:xfrm rot="314008">
            <a:off x="9002273" y="35467"/>
            <a:ext cx="2074966" cy="2786382"/>
            <a:chOff x="5172733" y="552488"/>
            <a:chExt cx="2248297" cy="3019142"/>
          </a:xfrm>
        </p:grpSpPr>
        <p:pic>
          <p:nvPicPr>
            <p:cNvPr id="115" name="Picture 114" descr="card_shortest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346393" y="2871441"/>
              <a:ext cx="1881316" cy="41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/>
                <a:t>DIFFERENCE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1"/>
          <p:cNvGrpSpPr/>
          <p:nvPr/>
        </p:nvGrpSpPr>
        <p:grpSpPr>
          <a:xfrm>
            <a:off x="5026250" y="1896401"/>
            <a:ext cx="2074965" cy="2786381"/>
            <a:chOff x="5172733" y="552488"/>
            <a:chExt cx="2248296" cy="3019141"/>
          </a:xfrm>
        </p:grpSpPr>
        <p:pic>
          <p:nvPicPr>
            <p:cNvPr id="73" name="Picture 7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46393" y="2851636"/>
              <a:ext cx="1914095" cy="3835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17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1"/>
          <p:cNvGrpSpPr/>
          <p:nvPr/>
        </p:nvGrpSpPr>
        <p:grpSpPr>
          <a:xfrm>
            <a:off x="5026250" y="1896401"/>
            <a:ext cx="2074965" cy="2786381"/>
            <a:chOff x="5172733" y="552488"/>
            <a:chExt cx="2248296" cy="3019141"/>
          </a:xfrm>
        </p:grpSpPr>
        <p:pic>
          <p:nvPicPr>
            <p:cNvPr id="73" name="Picture 7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1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46393" y="2851636"/>
              <a:ext cx="1914095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/>
                <a:t>CALCULATOR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254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5"/>
          <p:cNvGrpSpPr/>
          <p:nvPr/>
        </p:nvGrpSpPr>
        <p:grpSpPr>
          <a:xfrm>
            <a:off x="5039173" y="1906465"/>
            <a:ext cx="2074966" cy="2786383"/>
            <a:chOff x="5172733" y="552488"/>
            <a:chExt cx="2248297" cy="3019143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5"/>
          <p:cNvGrpSpPr/>
          <p:nvPr/>
        </p:nvGrpSpPr>
        <p:grpSpPr>
          <a:xfrm>
            <a:off x="5039173" y="1906465"/>
            <a:ext cx="2074966" cy="2786383"/>
            <a:chOff x="5172733" y="552488"/>
            <a:chExt cx="2248297" cy="3019143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ESTIMATE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168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7E6B59-6C2A-4AC5-B096-F7470AFAF125}">
  <ds:schemaRefs>
    <ds:schemaRef ds:uri="e633eb76-e6a8-49d2-9938-f0309e5413c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993a164-5895-4e52-81b5-45d0c586f75f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6781DD7-BBA5-45F8-9B80-356D6D118586}"/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327</Words>
  <Application>Microsoft Office PowerPoint</Application>
  <PresentationFormat>Widescreen</PresentationFormat>
  <Paragraphs>72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72</cp:revision>
  <dcterms:created xsi:type="dcterms:W3CDTF">2021-04-04T17:35:54Z</dcterms:created>
  <dcterms:modified xsi:type="dcterms:W3CDTF">2021-04-06T09:52:21Z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</Properties>
</file>