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2"/>
  </p:notesMasterIdLst>
  <p:sldIdLst>
    <p:sldId id="276" r:id="rId5"/>
    <p:sldId id="268" r:id="rId6"/>
    <p:sldId id="267" r:id="rId7"/>
    <p:sldId id="278" r:id="rId8"/>
    <p:sldId id="264" r:id="rId9"/>
    <p:sldId id="277" r:id="rId10"/>
    <p:sldId id="27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A37B8BE-A356-3577-9F06-D8E2D81D07E7}" v="1" dt="2021-04-06T09:56:35.589"/>
    <p1510:client id="{2D9B2C13-DE4F-4267-9DDD-E04C602CDE38}" v="1" dt="2021-04-06T10:20:33.140"/>
    <p1510:client id="{6CE804EA-F5A7-4944-0DD2-59C48D790CAA}" v="14" dt="2021-04-06T10:13:17.41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2491" autoAdjust="0"/>
  </p:normalViewPr>
  <p:slideViewPr>
    <p:cSldViewPr snapToGrid="0">
      <p:cViewPr varScale="1">
        <p:scale>
          <a:sx n="59" d="100"/>
          <a:sy n="59" d="100"/>
        </p:scale>
        <p:origin x="1140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18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achael Lethbridge" userId="S::r.lethbridge@maryhare.org.uk::01d3f269-fb9b-4f76-9702-8b09c9efe539" providerId="AD" clId="Web-{9C9B07D4-20FD-13CB-95BE-9A397FAA6A5C}"/>
    <pc:docChg chg="modSld">
      <pc:chgData name="Rachael Lethbridge" userId="S::r.lethbridge@maryhare.org.uk::01d3f269-fb9b-4f76-9702-8b09c9efe539" providerId="AD" clId="Web-{9C9B07D4-20FD-13CB-95BE-9A397FAA6A5C}" dt="2021-04-03T08:11:25.867" v="32"/>
      <pc:docMkLst>
        <pc:docMk/>
      </pc:docMkLst>
      <pc:sldChg chg="modNotes">
        <pc:chgData name="Rachael Lethbridge" userId="S::r.lethbridge@maryhare.org.uk::01d3f269-fb9b-4f76-9702-8b09c9efe539" providerId="AD" clId="Web-{9C9B07D4-20FD-13CB-95BE-9A397FAA6A5C}" dt="2021-04-03T08:11:25.867" v="32"/>
        <pc:sldMkLst>
          <pc:docMk/>
          <pc:sldMk cId="1681445881" sldId="267"/>
        </pc:sldMkLst>
      </pc:sldChg>
    </pc:docChg>
  </pc:docChgLst>
  <pc:docChgLst>
    <pc:chgData name="Rachael Lethbridge" userId="01d3f269-fb9b-4f76-9702-8b09c9efe539" providerId="ADAL" clId="{2D9B2C13-DE4F-4267-9DDD-E04C602CDE38}"/>
    <pc:docChg chg="addSld delSld modSld">
      <pc:chgData name="Rachael Lethbridge" userId="01d3f269-fb9b-4f76-9702-8b09c9efe539" providerId="ADAL" clId="{2D9B2C13-DE4F-4267-9DDD-E04C602CDE38}" dt="2021-04-06T10:20:35.575" v="1" actId="47"/>
      <pc:docMkLst>
        <pc:docMk/>
      </pc:docMkLst>
      <pc:sldChg chg="add">
        <pc:chgData name="Rachael Lethbridge" userId="01d3f269-fb9b-4f76-9702-8b09c9efe539" providerId="ADAL" clId="{2D9B2C13-DE4F-4267-9DDD-E04C602CDE38}" dt="2021-04-06T10:20:33.137" v="0"/>
        <pc:sldMkLst>
          <pc:docMk/>
          <pc:sldMk cId="1273807202" sldId="278"/>
        </pc:sldMkLst>
      </pc:sldChg>
      <pc:sldChg chg="del">
        <pc:chgData name="Rachael Lethbridge" userId="01d3f269-fb9b-4f76-9702-8b09c9efe539" providerId="ADAL" clId="{2D9B2C13-DE4F-4267-9DDD-E04C602CDE38}" dt="2021-04-06T10:20:35.575" v="1" actId="47"/>
        <pc:sldMkLst>
          <pc:docMk/>
          <pc:sldMk cId="3243680305" sldId="279"/>
        </pc:sldMkLst>
      </pc:sldChg>
    </pc:docChg>
  </pc:docChgLst>
  <pc:docChgLst>
    <pc:chgData name="Rachael Lethbridge" userId="S::r.lethbridge@maryhare.org.uk::01d3f269-fb9b-4f76-9702-8b09c9efe539" providerId="AD" clId="Web-{6CE804EA-F5A7-4944-0DD2-59C48D790CAA}"/>
    <pc:docChg chg="addSld delSld modSld sldOrd">
      <pc:chgData name="Rachael Lethbridge" userId="S::r.lethbridge@maryhare.org.uk::01d3f269-fb9b-4f76-9702-8b09c9efe539" providerId="AD" clId="Web-{6CE804EA-F5A7-4944-0DD2-59C48D790CAA}" dt="2021-04-06T10:13:17.412" v="10"/>
      <pc:docMkLst>
        <pc:docMk/>
      </pc:docMkLst>
      <pc:sldChg chg="addSp delSp modSp new del">
        <pc:chgData name="Rachael Lethbridge" userId="S::r.lethbridge@maryhare.org.uk::01d3f269-fb9b-4f76-9702-8b09c9efe539" providerId="AD" clId="Web-{6CE804EA-F5A7-4944-0DD2-59C48D790CAA}" dt="2021-04-06T10:13:15.537" v="9"/>
        <pc:sldMkLst>
          <pc:docMk/>
          <pc:sldMk cId="2434690801" sldId="278"/>
        </pc:sldMkLst>
        <pc:spChg chg="del">
          <ac:chgData name="Rachael Lethbridge" userId="S::r.lethbridge@maryhare.org.uk::01d3f269-fb9b-4f76-9702-8b09c9efe539" providerId="AD" clId="Web-{6CE804EA-F5A7-4944-0DD2-59C48D790CAA}" dt="2021-04-06T10:10:39.732" v="1"/>
          <ac:spMkLst>
            <pc:docMk/>
            <pc:sldMk cId="2434690801" sldId="278"/>
            <ac:spMk id="3" creationId="{EC1A5DF0-67A8-4090-8D80-F42C5668D09A}"/>
          </ac:spMkLst>
        </pc:spChg>
        <pc:spChg chg="add del mod">
          <ac:chgData name="Rachael Lethbridge" userId="S::r.lethbridge@maryhare.org.uk::01d3f269-fb9b-4f76-9702-8b09c9efe539" providerId="AD" clId="Web-{6CE804EA-F5A7-4944-0DD2-59C48D790CAA}" dt="2021-04-06T10:11:10.452" v="4"/>
          <ac:spMkLst>
            <pc:docMk/>
            <pc:sldMk cId="2434690801" sldId="278"/>
            <ac:spMk id="6" creationId="{898D292B-A187-4644-A284-BBD52105CDB4}"/>
          </ac:spMkLst>
        </pc:spChg>
        <pc:spChg chg="add mod">
          <ac:chgData name="Rachael Lethbridge" userId="S::r.lethbridge@maryhare.org.uk::01d3f269-fb9b-4f76-9702-8b09c9efe539" providerId="AD" clId="Web-{6CE804EA-F5A7-4944-0DD2-59C48D790CAA}" dt="2021-04-06T10:11:36.141" v="7"/>
          <ac:spMkLst>
            <pc:docMk/>
            <pc:sldMk cId="2434690801" sldId="278"/>
            <ac:spMk id="9" creationId="{87A7DD20-FBDB-46AD-88A9-516A0A793AC8}"/>
          </ac:spMkLst>
        </pc:spChg>
        <pc:picChg chg="add del mod ord">
          <ac:chgData name="Rachael Lethbridge" userId="S::r.lethbridge@maryhare.org.uk::01d3f269-fb9b-4f76-9702-8b09c9efe539" providerId="AD" clId="Web-{6CE804EA-F5A7-4944-0DD2-59C48D790CAA}" dt="2021-04-06T10:10:49.076" v="2"/>
          <ac:picMkLst>
            <pc:docMk/>
            <pc:sldMk cId="2434690801" sldId="278"/>
            <ac:picMk id="4" creationId="{02F6D239-AD74-4A52-98D2-1CF36E01FCF6}"/>
          </ac:picMkLst>
        </pc:picChg>
        <pc:picChg chg="add del mod ord">
          <ac:chgData name="Rachael Lethbridge" userId="S::r.lethbridge@maryhare.org.uk::01d3f269-fb9b-4f76-9702-8b09c9efe539" providerId="AD" clId="Web-{6CE804EA-F5A7-4944-0DD2-59C48D790CAA}" dt="2021-04-06T10:11:36.141" v="7"/>
          <ac:picMkLst>
            <pc:docMk/>
            <pc:sldMk cId="2434690801" sldId="278"/>
            <ac:picMk id="7" creationId="{902E5F6E-7A45-47C6-ACF8-E85E1D1BE4E5}"/>
          </ac:picMkLst>
        </pc:picChg>
      </pc:sldChg>
      <pc:sldChg chg="add ord replId">
        <pc:chgData name="Rachael Lethbridge" userId="S::r.lethbridge@maryhare.org.uk::01d3f269-fb9b-4f76-9702-8b09c9efe539" providerId="AD" clId="Web-{6CE804EA-F5A7-4944-0DD2-59C48D790CAA}" dt="2021-04-06T10:13:17.412" v="10"/>
        <pc:sldMkLst>
          <pc:docMk/>
          <pc:sldMk cId="3243680305" sldId="279"/>
        </pc:sldMkLst>
      </pc:sldChg>
      <pc:sldChg chg="addSp delSp modSp new del">
        <pc:chgData name="Rachael Lethbridge" userId="S::r.lethbridge@maryhare.org.uk::01d3f269-fb9b-4f76-9702-8b09c9efe539" providerId="AD" clId="Web-{6CE804EA-F5A7-4944-0DD2-59C48D790CAA}" dt="2021-04-06T10:11:33.391" v="6"/>
        <pc:sldMkLst>
          <pc:docMk/>
          <pc:sldMk cId="3543480481" sldId="279"/>
        </pc:sldMkLst>
        <pc:spChg chg="del">
          <ac:chgData name="Rachael Lethbridge" userId="S::r.lethbridge@maryhare.org.uk::01d3f269-fb9b-4f76-9702-8b09c9efe539" providerId="AD" clId="Web-{6CE804EA-F5A7-4944-0DD2-59C48D790CAA}" dt="2021-04-06T10:11:30.969" v="5"/>
          <ac:spMkLst>
            <pc:docMk/>
            <pc:sldMk cId="3543480481" sldId="279"/>
            <ac:spMk id="3" creationId="{812522B0-BABF-400C-89F9-E9156B0E08D2}"/>
          </ac:spMkLst>
        </pc:spChg>
        <pc:picChg chg="add mod ord">
          <ac:chgData name="Rachael Lethbridge" userId="S::r.lethbridge@maryhare.org.uk::01d3f269-fb9b-4f76-9702-8b09c9efe539" providerId="AD" clId="Web-{6CE804EA-F5A7-4944-0DD2-59C48D790CAA}" dt="2021-04-06T10:11:30.969" v="5"/>
          <ac:picMkLst>
            <pc:docMk/>
            <pc:sldMk cId="3543480481" sldId="279"/>
            <ac:picMk id="4" creationId="{BDFC772C-7696-4C87-89D0-A7B14984EB19}"/>
          </ac:picMkLst>
        </pc:picChg>
      </pc:sldChg>
    </pc:docChg>
  </pc:docChgLst>
  <pc:docChgLst>
    <pc:chgData name="Rachael Lethbridge" userId="S::r.lethbridge@maryhare.org.uk::01d3f269-fb9b-4f76-9702-8b09c9efe539" providerId="AD" clId="Web-{1A37B8BE-A356-3577-9F06-D8E2D81D07E7}"/>
    <pc:docChg chg="delSld modSld">
      <pc:chgData name="Rachael Lethbridge" userId="S::r.lethbridge@maryhare.org.uk::01d3f269-fb9b-4f76-9702-8b09c9efe539" providerId="AD" clId="Web-{1A37B8BE-A356-3577-9F06-D8E2D81D07E7}" dt="2021-04-06T09:56:35.589" v="11"/>
      <pc:docMkLst>
        <pc:docMk/>
      </pc:docMkLst>
      <pc:sldChg chg="modNotes">
        <pc:chgData name="Rachael Lethbridge" userId="S::r.lethbridge@maryhare.org.uk::01d3f269-fb9b-4f76-9702-8b09c9efe539" providerId="AD" clId="Web-{1A37B8BE-A356-3577-9F06-D8E2D81D07E7}" dt="2021-04-06T09:56:24.886" v="10"/>
        <pc:sldMkLst>
          <pc:docMk/>
          <pc:sldMk cId="670791300" sldId="264"/>
        </pc:sldMkLst>
      </pc:sldChg>
      <pc:sldChg chg="modNotes">
        <pc:chgData name="Rachael Lethbridge" userId="S::r.lethbridge@maryhare.org.uk::01d3f269-fb9b-4f76-9702-8b09c9efe539" providerId="AD" clId="Web-{1A37B8BE-A356-3577-9F06-D8E2D81D07E7}" dt="2021-04-06T09:55:00.618" v="1"/>
        <pc:sldMkLst>
          <pc:docMk/>
          <pc:sldMk cId="1681445881" sldId="267"/>
        </pc:sldMkLst>
      </pc:sldChg>
      <pc:sldChg chg="del">
        <pc:chgData name="Rachael Lethbridge" userId="S::r.lethbridge@maryhare.org.uk::01d3f269-fb9b-4f76-9702-8b09c9efe539" providerId="AD" clId="Web-{1A37B8BE-A356-3577-9F06-D8E2D81D07E7}" dt="2021-04-06T09:56:35.589" v="11"/>
        <pc:sldMkLst>
          <pc:docMk/>
          <pc:sldMk cId="3488621572" sldId="272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B44E3-1B9C-4268-97FF-CB00DDAD2495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3EF11F-1AF1-4CC9-8BA7-4CDC78D6171D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20276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dirty="0"/>
              <a:t>Definition Match</a:t>
            </a:r>
            <a:br>
              <a:rPr lang="en-GB" b="1" dirty="0">
                <a:latin typeface="+mn-lt"/>
              </a:rPr>
            </a:br>
            <a:r>
              <a:rPr lang="en-US" sz="12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Draw a line between the word and the matching </a:t>
            </a:r>
            <a:r>
              <a:rPr lang="en-US" sz="1200" kern="120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definition.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0281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Mathematically Speaking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 opportunity to link the topic with other subjects and the wider world.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 the students lead the discussion. Look for opportunities to include target words.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Conversation ideas: When do we need to use very large/small numbers?</a:t>
            </a:r>
          </a:p>
          <a:p>
            <a:r>
              <a:rPr lang="en-GB" dirty="0">
                <a:cs typeface="Calibri"/>
              </a:rPr>
              <a:t>The alien is looking at Earth from Mars. Try and </a:t>
            </a:r>
            <a:r>
              <a:rPr lang="en-GB" b="1" dirty="0">
                <a:cs typeface="Calibri"/>
              </a:rPr>
              <a:t>estimate </a:t>
            </a:r>
            <a:r>
              <a:rPr lang="en-GB" dirty="0">
                <a:cs typeface="Calibri"/>
              </a:rPr>
              <a:t>what the distance is? (answer 2.49 x 10^</a:t>
            </a:r>
            <a:r>
              <a:rPr lang="en-GB" baseline="30000" dirty="0">
                <a:cs typeface="Calibri"/>
              </a:rPr>
              <a:t>8</a:t>
            </a:r>
            <a:r>
              <a:rPr lang="en-GB" dirty="0">
                <a:cs typeface="Calibri"/>
              </a:rPr>
              <a:t>miles</a:t>
            </a:r>
            <a:r>
              <a:rPr lang="en-GB" baseline="0" dirty="0">
                <a:cs typeface="Calibri"/>
              </a:rPr>
              <a:t>)</a:t>
            </a:r>
            <a:endParaRPr lang="en-GB" baseline="30000" dirty="0"/>
          </a:p>
          <a:p>
            <a:r>
              <a:rPr lang="en-GB" dirty="0"/>
              <a:t>We use</a:t>
            </a:r>
            <a:r>
              <a:rPr lang="en-GB" b="1" dirty="0"/>
              <a:t> ordinary </a:t>
            </a:r>
            <a:r>
              <a:rPr lang="en-GB" b="0" dirty="0"/>
              <a:t>numbers and </a:t>
            </a:r>
            <a:r>
              <a:rPr lang="en-GB" b="1" dirty="0"/>
              <a:t>standard form</a:t>
            </a:r>
            <a:r>
              <a:rPr lang="en-GB" dirty="0"/>
              <a:t> to help write these numbers more easily.</a:t>
            </a:r>
          </a:p>
          <a:p>
            <a:r>
              <a:rPr lang="en-GB" dirty="0"/>
              <a:t>What are the advantages/disadvantages of writing numbers this way?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52831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Thinking Hat</a:t>
            </a:r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word am I thinking of?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adult or student can be thinking of a word (or pick a word card) and the others need to ask questions to find out what the word is.</a:t>
            </a:r>
          </a:p>
          <a:p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could change this by limiting it to questions with a yes or no answer and by limiting the number of questions you can ask.</a:t>
            </a:r>
          </a:p>
          <a:p>
            <a:endParaRPr lang="en-GB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3EF11F-1AF1-4CC9-8BA7-4CDC78D6171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3674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cs typeface="Calibri"/>
              </a:rPr>
              <a:t>Joke Time</a:t>
            </a:r>
            <a:endParaRPr lang="en-US" b="1" dirty="0"/>
          </a:p>
          <a:p>
            <a:pPr>
              <a:defRPr/>
            </a:pPr>
            <a:r>
              <a:rPr lang="en-US" dirty="0">
                <a:cs typeface="Calibri"/>
              </a:rPr>
              <a:t>Can students guess the punch line?</a:t>
            </a:r>
            <a:endParaRPr lang="en-US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2340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cs typeface="Calibri"/>
              </a:rPr>
              <a:t>Can students guess the punch line?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023406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Concentration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Work individually or in pairs/small groups.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First get students to match the picture card to the word card. Take away the unmatched cards.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Shuffle the cards you have left then turn them face down. Students take it in turns to find the matching pairs (word and picture).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they find a pair they can have another go. The winner is the person to find the most pairs.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have to concentrate to remember where all the different cards are.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3EF11F-1AF1-4CC9-8BA7-4CDC78D6171D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674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894F8-ADC5-4E23-AE58-9DD35361F8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3355D5-515F-47D5-9390-617666D024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599DD0-6262-471F-9718-D6F3885B6D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375C5B-7F8F-4760-A26A-0B2F25FF1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DF4308-6B46-46E5-8656-04AAFD826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718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47D4E-27D7-48D3-9835-200D80B90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F522405-F98A-4A23-9EC2-BCE92D8F3C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F233FE-10FF-41F9-B7A3-0F387557D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002B77-3605-4A61-8E55-DFDED8BA8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79E839-D082-4DAF-9549-E67C5EEBF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52600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7E245C-1F44-4E0B-AFAC-12C93D92422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D588819-FD41-469F-811E-09156D27D5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732C39-31E5-4E28-8681-BB0D85F6F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48FE4A-ED2E-4B5F-B00C-231034EBD4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C6AE6F-64EA-4C97-941B-A22F75C33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7624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56CB31-63AB-4B01-981F-68BD20203A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155157-2515-444D-8012-EE7B52A8FE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9A8489-D49D-4751-8406-E25FEADF5A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1734FF-185D-4C6A-B06B-08B2AEA24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30B6B-7E41-417D-BEBF-D543226BD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578812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1279F-5C02-45F7-AF82-3BAF0AB519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8396C3-37B6-4A24-9969-A2AB410BCC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5DF52A-F705-4211-A539-9787AEE665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66A18-6ECD-48A0-B53D-629C35BB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331FC2-A4CC-4559-8E68-A24E87196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00421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75E185-DAA6-47EA-B7F1-0321D2A45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A445D-A0D3-46C0-8215-C98293A76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97336A-926C-4E2A-8DDE-43780A1F19B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930325-4DC4-4603-9C43-68D6841C73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375-4322-4C24-9C48-6A54A94817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26EB12-DA4B-46B5-9D58-65118494C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3518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ECEBFB-908D-40CD-8C98-530236EB9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73AB9C-04C1-4958-AAF6-1DC17CDBE3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E32CF36-A79C-41C8-95C6-E17E484DD2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61D78B-09D7-41D2-BE29-613839D7E1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E5B8390-57EC-4C6E-92ED-02EEA13D0C1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B8F5F0A-CF91-4AD5-B401-F7AEA2713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4C6E1-EE17-4E92-A2D7-2569A71AB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F817C-C73E-4D97-8965-17A185FD9A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701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05BAB8-DFE0-45B2-9B8C-2A851A82C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7388C7-DC29-44B1-927C-9565EDBD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D2EAB97-068C-48FD-A6F9-E963A9562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0396028-E4DC-4F7D-83E6-F4DB7F1F1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7747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19052AC-709F-41D9-A411-DA924A070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D7131D-95B0-4C02-BF58-DA30F1D39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FF1152-AABA-4670-9515-E86D6F5308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8011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59726-E102-4E7D-A090-EF6F93385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F46402-752E-4EE6-A3B7-094530E8AD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52B677-8328-410F-8460-B56EF7C7622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D60227-FDDF-4B6C-B6B8-86DA665D9B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443CA9-99A9-4889-807C-E0CCB24EB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B6D10D-298F-4396-BC89-9260A5493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996063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B1FD7A-B592-4C14-B762-975307B03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32C8C55-B064-4D2A-979A-AF5DB7709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3110AE-067C-4265-97C9-04B1C17F46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99FE34-CEB4-481B-93BB-F25C69D8F5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E79485-B67A-4186-A03C-95515BDCD5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B8FEC0-741B-403C-9CD2-F7B1983DE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226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82566D9-D0CD-4D51-9E6A-4DD738D57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F58B5C-7211-4175-98E5-0F6755577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416D74-72F1-4C92-A8F3-F3882E0990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C81808-2696-433F-912E-A694810935F4}" type="datetimeFigureOut">
              <a:rPr lang="en-GB" smtClean="0"/>
              <a:pPr/>
              <a:t>06/04/2021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FF467-71ED-4F6C-9730-A1B455B337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B7BB2-DD66-490B-A009-2D9043740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856ABA-3423-4CB6-BA20-9F7FDEE9437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6819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79180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7903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14458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072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07913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8638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DDFC46CDA69B4BBD59F4B553BC9D20" ma:contentTypeVersion="18" ma:contentTypeDescription="Create a new document." ma:contentTypeScope="" ma:versionID="b56ca7a6909620a0e7357f0495ced28a">
  <xsd:schema xmlns:xsd="http://www.w3.org/2001/XMLSchema" xmlns:xs="http://www.w3.org/2001/XMLSchema" xmlns:p="http://schemas.microsoft.com/office/2006/metadata/properties" xmlns:ns2="f4648696-fbcf-4f3a-a76b-87ef4fd4c731" xmlns:ns3="c46bdb98-6e96-42e1-be70-e73d0e51ccc7" xmlns:ns4="c0ddd10b-b889-424b-b6a0-37dc5af95e40" targetNamespace="http://schemas.microsoft.com/office/2006/metadata/properties" ma:root="true" ma:fieldsID="ced3ce66e6a02a6c7137bcc31f1850d5" ns2:_="" ns3:_="" ns4:_="">
    <xsd:import namespace="f4648696-fbcf-4f3a-a76b-87ef4fd4c731"/>
    <xsd:import namespace="c46bdb98-6e96-42e1-be70-e73d0e51ccc7"/>
    <xsd:import namespace="c0ddd10b-b889-424b-b6a0-37dc5af95e4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EventHashCode" minOccurs="0"/>
                <xsd:element ref="ns3:MediaServiceGenerationTime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lcf76f155ced4ddcb4097134ff3c332f" minOccurs="0"/>
                <xsd:element ref="ns4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4648696-fbcf-4f3a-a76b-87ef4fd4c73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6bdb98-6e96-42e1-be70-e73d0e51cc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MediaService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12798920-e7ea-41fa-8b00-7ffecf704e6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ddd10b-b889-424b-b6a0-37dc5af95e40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9da1822a-ebe3-4a9c-940d-1afae5acad9b}" ma:internalName="TaxCatchAll" ma:showField="CatchAllData" ma:web="c0ddd10b-b889-424b-b6a0-37dc5af95e4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6bdb98-6e96-42e1-be70-e73d0e51ccc7">
      <Terms xmlns="http://schemas.microsoft.com/office/infopath/2007/PartnerControls"/>
    </lcf76f155ced4ddcb4097134ff3c332f>
    <TaxCatchAll xmlns="c0ddd10b-b889-424b-b6a0-37dc5af95e40" xsi:nil="true"/>
  </documentManagement>
</p:properties>
</file>

<file path=customXml/itemProps1.xml><?xml version="1.0" encoding="utf-8"?>
<ds:datastoreItem xmlns:ds="http://schemas.openxmlformats.org/officeDocument/2006/customXml" ds:itemID="{DF28058C-8588-4B10-9731-030A5C5A06E7}"/>
</file>

<file path=customXml/itemProps2.xml><?xml version="1.0" encoding="utf-8"?>
<ds:datastoreItem xmlns:ds="http://schemas.openxmlformats.org/officeDocument/2006/customXml" ds:itemID="{A97A71CC-A1B5-4A50-9C74-AC87D3B4A0C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87E6B59-6C2A-4AC5-B096-F7470AFAF125}">
  <ds:schemaRefs>
    <ds:schemaRef ds:uri="http://purl.org/dc/elements/1.1/"/>
    <ds:schemaRef ds:uri="http://schemas.microsoft.com/office/2006/metadata/properties"/>
    <ds:schemaRef ds:uri="4993a164-5895-4e52-81b5-45d0c586f75f"/>
    <ds:schemaRef ds:uri="http://purl.org/dc/terms/"/>
    <ds:schemaRef ds:uri="e633eb76-e6a8-49d2-9938-f0309e5413c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1023</TotalTime>
  <Words>290</Words>
  <Application>Microsoft Office PowerPoint</Application>
  <PresentationFormat>Widescreen</PresentationFormat>
  <Paragraphs>27</Paragraphs>
  <Slides>7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For staff</dc:title>
  <dc:creator>Rachael Lethbridge</dc:creator>
  <cp:lastModifiedBy>Rachael Lethbridge</cp:lastModifiedBy>
  <cp:revision>49</cp:revision>
  <dcterms:created xsi:type="dcterms:W3CDTF">2021-03-06T14:20:51Z</dcterms:created>
  <dcterms:modified xsi:type="dcterms:W3CDTF">2021-04-06T10:20:52Z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0x01010022DDFC46CDA69B4BBD59F4B553BC9D20</vt:lpwstr>
  </property>
</Properties>
</file>