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61" r:id="rId5"/>
    <p:sldId id="270" r:id="rId6"/>
    <p:sldId id="324" r:id="rId7"/>
    <p:sldId id="271" r:id="rId8"/>
    <p:sldId id="292" r:id="rId9"/>
    <p:sldId id="305" r:id="rId10"/>
    <p:sldId id="325" r:id="rId11"/>
    <p:sldId id="304" r:id="rId12"/>
    <p:sldId id="326" r:id="rId13"/>
    <p:sldId id="306" r:id="rId14"/>
    <p:sldId id="327" r:id="rId15"/>
    <p:sldId id="296" r:id="rId16"/>
    <p:sldId id="328" r:id="rId17"/>
    <p:sldId id="303" r:id="rId18"/>
    <p:sldId id="329" r:id="rId19"/>
    <p:sldId id="302" r:id="rId20"/>
    <p:sldId id="330" r:id="rId21"/>
    <p:sldId id="308" r:id="rId22"/>
    <p:sldId id="331" r:id="rId23"/>
    <p:sldId id="307" r:id="rId24"/>
    <p:sldId id="332" r:id="rId25"/>
    <p:sldId id="300" r:id="rId26"/>
    <p:sldId id="333" r:id="rId27"/>
    <p:sldId id="301" r:id="rId28"/>
    <p:sldId id="334" r:id="rId29"/>
    <p:sldId id="299" r:id="rId30"/>
    <p:sldId id="335" r:id="rId31"/>
    <p:sldId id="298" r:id="rId32"/>
    <p:sldId id="336" r:id="rId33"/>
    <p:sldId id="297" r:id="rId34"/>
    <p:sldId id="337" r:id="rId35"/>
    <p:sldId id="295" r:id="rId36"/>
    <p:sldId id="338" r:id="rId37"/>
    <p:sldId id="294" r:id="rId38"/>
    <p:sldId id="339" r:id="rId39"/>
    <p:sldId id="309" r:id="rId40"/>
    <p:sldId id="274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2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67912-F453-4ED4-BF83-7FD09B74E82C}" v="12" dt="2022-08-26T11:05:12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028" autoAdjust="0"/>
  </p:normalViewPr>
  <p:slideViewPr>
    <p:cSldViewPr snapToGrid="0">
      <p:cViewPr varScale="1">
        <p:scale>
          <a:sx n="55" d="100"/>
          <a:sy n="55" d="100"/>
        </p:scale>
        <p:origin x="1302" y="60"/>
      </p:cViewPr>
      <p:guideLst>
        <p:guide orient="horz" pos="1292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Scramble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Unscramble the letters to find the topic word. You can remove the word bank to make it harder.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83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27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34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393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11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217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  <a:endParaRPr lang="en-GB" b="1" dirty="0"/>
          </a:p>
          <a:p>
            <a:r>
              <a:rPr lang="en-GB" dirty="0"/>
              <a:t>Conversation ideas: talk about </a:t>
            </a:r>
            <a:r>
              <a:rPr lang="en-GB" b="1" dirty="0"/>
              <a:t>spending money</a:t>
            </a:r>
            <a:r>
              <a:rPr lang="en-GB" dirty="0"/>
              <a:t>/pocket money/allowance</a:t>
            </a:r>
          </a:p>
          <a:p>
            <a:r>
              <a:rPr lang="en-GB" b="0" dirty="0"/>
              <a:t>Ask students what they </a:t>
            </a:r>
            <a:r>
              <a:rPr lang="en-GB" b="1" dirty="0"/>
              <a:t>spend </a:t>
            </a:r>
            <a:r>
              <a:rPr lang="en-GB" b="0" dirty="0"/>
              <a:t>their </a:t>
            </a:r>
            <a:r>
              <a:rPr lang="en-GB" b="1" dirty="0"/>
              <a:t>money</a:t>
            </a:r>
            <a:r>
              <a:rPr lang="en-GB" b="0" dirty="0"/>
              <a:t> on, are they </a:t>
            </a:r>
            <a:r>
              <a:rPr lang="en-GB" b="1" dirty="0"/>
              <a:t>saving</a:t>
            </a:r>
            <a:r>
              <a:rPr lang="en-GB" b="0" dirty="0"/>
              <a:t> for anything?</a:t>
            </a:r>
          </a:p>
          <a:p>
            <a:r>
              <a:rPr lang="en-GB" b="0" dirty="0"/>
              <a:t>Do they know about </a:t>
            </a:r>
            <a:r>
              <a:rPr lang="en-GB" b="1" dirty="0"/>
              <a:t>savings accounts </a:t>
            </a:r>
            <a:r>
              <a:rPr lang="en-GB" b="0" dirty="0"/>
              <a:t>and </a:t>
            </a:r>
            <a:r>
              <a:rPr lang="en-GB" b="1" dirty="0"/>
              <a:t>interest rates?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363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480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37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15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11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any 4 words to put on their bingo card (you can use mini white boards or paper)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students see the picture that matches their word they can cross it off.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vary how many words the students choose.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provide the word/picture cards as a reference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34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14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59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78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Joke Time</a:t>
            </a:r>
          </a:p>
          <a:p>
            <a:r>
              <a:rPr lang="en-US" dirty="0">
                <a:cs typeface="Calibri"/>
              </a:rPr>
              <a:t>Can students guess the punch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Bleep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work in teams/pairs.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student picks a word/picture card and then describes it using their knowledge of the word. Decide if you want them to use words, actions or pictures.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cannot say the word on the card, but they could say bleep instead.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team/partner tries to guess the word. You may want to use a timer.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Opposing teams can gain points by listening and writing down other maths words that were used in the description or by challenging when the time runs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73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any 4 words to put on their bingo card (you can use mini white boards or paper)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students see the picture that matches their word they can cross it off.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vary how many words the students choose.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provide the word/picture cards as a reference if needed.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95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95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7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73" y="1906466"/>
            <a:ext cx="2074964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/>
          <p:nvPr/>
        </p:nvGrpSpPr>
        <p:grpSpPr>
          <a:xfrm>
            <a:off x="5039173" y="1906466"/>
            <a:ext cx="2074964" cy="2786379"/>
            <a:chOff x="5172733" y="552489"/>
            <a:chExt cx="2248295" cy="3019139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5" cy="3019139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SAVE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93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76" y="1885121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2"/>
          <p:cNvGrpSpPr/>
          <p:nvPr/>
        </p:nvGrpSpPr>
        <p:grpSpPr>
          <a:xfrm>
            <a:off x="5030176" y="1885121"/>
            <a:ext cx="2074965" cy="2786382"/>
            <a:chOff x="5172733" y="552488"/>
            <a:chExt cx="2248296" cy="3019142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CHEAPER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93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525" y="1906466"/>
            <a:ext cx="2074963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9"/>
          <p:cNvGrpSpPr/>
          <p:nvPr/>
        </p:nvGrpSpPr>
        <p:grpSpPr>
          <a:xfrm>
            <a:off x="5042525" y="1906466"/>
            <a:ext cx="2074963" cy="2786379"/>
            <a:chOff x="5172733" y="552489"/>
            <a:chExt cx="2248294" cy="3019139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4" cy="3019139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PERCENTAGE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436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45" y="1894464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6"/>
          <p:cNvGrpSpPr/>
          <p:nvPr/>
        </p:nvGrpSpPr>
        <p:grpSpPr>
          <a:xfrm>
            <a:off x="5037945" y="1894464"/>
            <a:ext cx="2074965" cy="2786382"/>
            <a:chOff x="5172732" y="552488"/>
            <a:chExt cx="2248296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2" y="552488"/>
              <a:ext cx="2248296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2" y="2620270"/>
              <a:ext cx="1881316" cy="733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SPECIAL </a:t>
              </a:r>
            </a:p>
            <a:p>
              <a:pPr algn="ctr"/>
              <a:r>
                <a:rPr lang="en-US" sz="1900" b="1" dirty="0"/>
                <a:t>OFFER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8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45" y="1894465"/>
            <a:ext cx="2074964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5"/>
            <a:ext cx="2074964" cy="2786379"/>
            <a:chOff x="5172733" y="552489"/>
            <a:chExt cx="2248295" cy="3019139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5" cy="3019139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48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7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45" y="1894464"/>
            <a:ext cx="2074965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5" cy="2786381"/>
            <a:chOff x="5172733" y="552488"/>
            <a:chExt cx="2248296" cy="3019141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AMOUNT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54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17" y="1911662"/>
            <a:ext cx="2074964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/>
          <p:nvPr/>
        </p:nvGrpSpPr>
        <p:grpSpPr>
          <a:xfrm>
            <a:off x="5039717" y="1911662"/>
            <a:ext cx="2074964" cy="2786382"/>
            <a:chOff x="5172733" y="552488"/>
            <a:chExt cx="2248295" cy="3019141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5" cy="301914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701749"/>
              <a:ext cx="1881316" cy="70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INTEREST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3491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89" y="1885121"/>
            <a:ext cx="2074966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8"/>
          <p:cNvGrpSpPr/>
          <p:nvPr/>
        </p:nvGrpSpPr>
        <p:grpSpPr>
          <a:xfrm>
            <a:off x="5032689" y="1885121"/>
            <a:ext cx="2074966" cy="2786382"/>
            <a:chOff x="5172733" y="552488"/>
            <a:chExt cx="2248297" cy="3019142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SPEND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262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40" y="1889962"/>
            <a:ext cx="2074964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0"/>
          <p:cNvGrpSpPr/>
          <p:nvPr/>
        </p:nvGrpSpPr>
        <p:grpSpPr>
          <a:xfrm>
            <a:off x="5034940" y="1889962"/>
            <a:ext cx="2074964" cy="2786381"/>
            <a:chOff x="5172733" y="552488"/>
            <a:chExt cx="2248295" cy="3019141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5" cy="301914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82933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INCREASE</a:t>
              </a:r>
            </a:p>
            <a:p>
              <a:pPr algn="ctr"/>
              <a:endParaRPr lang="en-US" sz="1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753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944" y="1896490"/>
            <a:ext cx="2074963" cy="27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/>
          <p:nvPr/>
        </p:nvGrpSpPr>
        <p:grpSpPr>
          <a:xfrm>
            <a:off x="5025944" y="1896490"/>
            <a:ext cx="2074963" cy="2786379"/>
            <a:chOff x="5172733" y="552489"/>
            <a:chExt cx="2248294" cy="3019139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4" cy="3019139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PROFIT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33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292" y="1906465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/>
          <p:nvPr/>
        </p:nvGrpSpPr>
        <p:grpSpPr>
          <a:xfrm>
            <a:off x="5038292" y="1906465"/>
            <a:ext cx="2074965" cy="2786382"/>
            <a:chOff x="5172733" y="552488"/>
            <a:chExt cx="2248296" cy="3019142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86230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PRICE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84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712" y="1892168"/>
            <a:ext cx="2074965" cy="27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5033712" y="1892168"/>
            <a:ext cx="2074965" cy="2786382"/>
            <a:chOff x="5172733" y="552488"/>
            <a:chExt cx="2248296" cy="3019142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654961"/>
              <a:ext cx="1881316" cy="70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DECIMAL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6772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484" y="1909366"/>
            <a:ext cx="2074964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035484" y="1909366"/>
            <a:ext cx="2074964" cy="2786381"/>
            <a:chOff x="5172733" y="552488"/>
            <a:chExt cx="2248295" cy="3019140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5" cy="301914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13601" y="2577040"/>
              <a:ext cx="1884935" cy="733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cap="all" dirty="0"/>
                <a:t>Bank account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330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1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8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9"/>
          <p:cNvGrpSpPr/>
          <p:nvPr/>
        </p:nvGrpSpPr>
        <p:grpSpPr>
          <a:xfrm>
            <a:off x="3231834" y="2739719"/>
            <a:ext cx="2074964" cy="2786379"/>
            <a:chOff x="5172733" y="552489"/>
            <a:chExt cx="2248295" cy="3019139"/>
          </a:xfrm>
        </p:grpSpPr>
        <p:pic>
          <p:nvPicPr>
            <p:cNvPr id="51" name="Picture 5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9"/>
              <a:ext cx="2248295" cy="301913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5346393" y="2863103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MONEY</a:t>
              </a:r>
            </a:p>
          </p:txBody>
        </p:sp>
      </p:grpSp>
      <p:grpSp>
        <p:nvGrpSpPr>
          <p:cNvPr id="75" name="Group 41"/>
          <p:cNvGrpSpPr/>
          <p:nvPr/>
        </p:nvGrpSpPr>
        <p:grpSpPr>
          <a:xfrm rot="21070342">
            <a:off x="1889482" y="3982530"/>
            <a:ext cx="2074966" cy="2786382"/>
            <a:chOff x="5052738" y="-365928"/>
            <a:chExt cx="2248297" cy="3019142"/>
          </a:xfrm>
        </p:grpSpPr>
        <p:pic>
          <p:nvPicPr>
            <p:cNvPr id="76" name="Picture 75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2738" y="-365928"/>
              <a:ext cx="2248297" cy="301914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226398" y="1961361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SPEND</a:t>
              </a:r>
            </a:p>
          </p:txBody>
        </p:sp>
      </p:grpSp>
      <p:grpSp>
        <p:nvGrpSpPr>
          <p:cNvPr id="78" name="Group 44"/>
          <p:cNvGrpSpPr/>
          <p:nvPr/>
        </p:nvGrpSpPr>
        <p:grpSpPr>
          <a:xfrm rot="21083902">
            <a:off x="4784852" y="1317511"/>
            <a:ext cx="2074965" cy="2786381"/>
            <a:chOff x="5172733" y="552488"/>
            <a:chExt cx="2248296" cy="3019141"/>
          </a:xfrm>
        </p:grpSpPr>
        <p:pic>
          <p:nvPicPr>
            <p:cNvPr id="79" name="Picture 78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346393" y="2879778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PROFIT</a:t>
              </a:r>
            </a:p>
          </p:txBody>
        </p:sp>
      </p:grpSp>
      <p:grpSp>
        <p:nvGrpSpPr>
          <p:cNvPr id="81" name="Group 47"/>
          <p:cNvGrpSpPr/>
          <p:nvPr/>
        </p:nvGrpSpPr>
        <p:grpSpPr>
          <a:xfrm rot="336276">
            <a:off x="120430" y="158692"/>
            <a:ext cx="2074962" cy="2786377"/>
            <a:chOff x="5172733" y="552489"/>
            <a:chExt cx="2248293" cy="3019137"/>
          </a:xfrm>
        </p:grpSpPr>
        <p:pic>
          <p:nvPicPr>
            <p:cNvPr id="82" name="Picture 81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733" y="552489"/>
              <a:ext cx="2248293" cy="3019137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5337359" y="2611173"/>
              <a:ext cx="1867594" cy="70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cap="all" dirty="0"/>
                <a:t>Bank account</a:t>
              </a:r>
            </a:p>
          </p:txBody>
        </p:sp>
      </p:grpSp>
      <p:grpSp>
        <p:nvGrpSpPr>
          <p:cNvPr id="84" name="Group 50"/>
          <p:cNvGrpSpPr/>
          <p:nvPr/>
        </p:nvGrpSpPr>
        <p:grpSpPr>
          <a:xfrm rot="881993">
            <a:off x="1624332" y="1687198"/>
            <a:ext cx="2074965" cy="2786381"/>
            <a:chOff x="5172733" y="552488"/>
            <a:chExt cx="2248296" cy="3019141"/>
          </a:xfrm>
        </p:grpSpPr>
        <p:pic>
          <p:nvPicPr>
            <p:cNvPr id="85" name="Picture 84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5346393" y="2879777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CHEAPER</a:t>
              </a:r>
            </a:p>
          </p:txBody>
        </p:sp>
      </p:grpSp>
      <p:grpSp>
        <p:nvGrpSpPr>
          <p:cNvPr id="87" name="Group 53"/>
          <p:cNvGrpSpPr/>
          <p:nvPr/>
        </p:nvGrpSpPr>
        <p:grpSpPr>
          <a:xfrm rot="418117">
            <a:off x="162382" y="3960662"/>
            <a:ext cx="2074963" cy="2786379"/>
            <a:chOff x="5172733" y="552489"/>
            <a:chExt cx="2248294" cy="3019139"/>
          </a:xfrm>
        </p:grpSpPr>
        <p:pic>
          <p:nvPicPr>
            <p:cNvPr id="88" name="Picture 87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733" y="552489"/>
              <a:ext cx="2248294" cy="3019139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5354811" y="2890287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AMOUNT</a:t>
              </a:r>
            </a:p>
          </p:txBody>
        </p:sp>
      </p:grpSp>
      <p:grpSp>
        <p:nvGrpSpPr>
          <p:cNvPr id="90" name="Group 56"/>
          <p:cNvGrpSpPr/>
          <p:nvPr/>
        </p:nvGrpSpPr>
        <p:grpSpPr>
          <a:xfrm rot="21247716">
            <a:off x="10033316" y="3972796"/>
            <a:ext cx="2074965" cy="2786382"/>
            <a:chOff x="5172733" y="552488"/>
            <a:chExt cx="2248296" cy="3019142"/>
          </a:xfrm>
        </p:grpSpPr>
        <p:pic>
          <p:nvPicPr>
            <p:cNvPr id="91" name="Picture 90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5346392" y="2879781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EARNINGS</a:t>
              </a:r>
            </a:p>
          </p:txBody>
        </p:sp>
      </p:grpSp>
      <p:grpSp>
        <p:nvGrpSpPr>
          <p:cNvPr id="93" name="Group 59"/>
          <p:cNvGrpSpPr/>
          <p:nvPr/>
        </p:nvGrpSpPr>
        <p:grpSpPr>
          <a:xfrm rot="530000">
            <a:off x="4594269" y="3928826"/>
            <a:ext cx="2074965" cy="2786381"/>
            <a:chOff x="5172733" y="552488"/>
            <a:chExt cx="2248296" cy="3019141"/>
          </a:xfrm>
        </p:grpSpPr>
        <p:pic>
          <p:nvPicPr>
            <p:cNvPr id="94" name="Picture 93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5342066" y="2682068"/>
              <a:ext cx="1881316" cy="70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INTEREST RATE</a:t>
              </a:r>
            </a:p>
          </p:txBody>
        </p:sp>
      </p:grpSp>
      <p:grpSp>
        <p:nvGrpSpPr>
          <p:cNvPr id="96" name="Group 62"/>
          <p:cNvGrpSpPr/>
          <p:nvPr/>
        </p:nvGrpSpPr>
        <p:grpSpPr>
          <a:xfrm rot="21371812">
            <a:off x="6374899" y="3621677"/>
            <a:ext cx="2074964" cy="2786381"/>
            <a:chOff x="5172733" y="552488"/>
            <a:chExt cx="2248295" cy="3019141"/>
          </a:xfrm>
        </p:grpSpPr>
        <p:pic>
          <p:nvPicPr>
            <p:cNvPr id="97" name="Picture 96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2733" y="552488"/>
              <a:ext cx="2248295" cy="3019141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5346394" y="2789380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SELL</a:t>
              </a:r>
            </a:p>
          </p:txBody>
        </p:sp>
      </p:grpSp>
      <p:grpSp>
        <p:nvGrpSpPr>
          <p:cNvPr id="99" name="Group 65"/>
          <p:cNvGrpSpPr/>
          <p:nvPr/>
        </p:nvGrpSpPr>
        <p:grpSpPr>
          <a:xfrm rot="378608">
            <a:off x="8123511" y="3987371"/>
            <a:ext cx="2074964" cy="2786381"/>
            <a:chOff x="5172733" y="552488"/>
            <a:chExt cx="2248295" cy="3019141"/>
          </a:xfrm>
        </p:grpSpPr>
        <p:pic>
          <p:nvPicPr>
            <p:cNvPr id="100" name="Picture 99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2733" y="552488"/>
              <a:ext cx="2248295" cy="3019141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315480" y="2879778"/>
              <a:ext cx="1912229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INCREASE</a:t>
              </a:r>
            </a:p>
          </p:txBody>
        </p:sp>
      </p:grpSp>
      <p:grpSp>
        <p:nvGrpSpPr>
          <p:cNvPr id="102" name="Group 68"/>
          <p:cNvGrpSpPr/>
          <p:nvPr/>
        </p:nvGrpSpPr>
        <p:grpSpPr>
          <a:xfrm>
            <a:off x="10085014" y="1627314"/>
            <a:ext cx="2074965" cy="2786382"/>
            <a:chOff x="5172733" y="552488"/>
            <a:chExt cx="2248296" cy="3019142"/>
          </a:xfrm>
        </p:grpSpPr>
        <p:pic>
          <p:nvPicPr>
            <p:cNvPr id="103" name="Picture 102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5346393" y="2863103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PRICE</a:t>
              </a:r>
            </a:p>
          </p:txBody>
        </p:sp>
      </p:grpSp>
      <p:grpSp>
        <p:nvGrpSpPr>
          <p:cNvPr id="105" name="Group 71"/>
          <p:cNvGrpSpPr/>
          <p:nvPr/>
        </p:nvGrpSpPr>
        <p:grpSpPr>
          <a:xfrm>
            <a:off x="6189543" y="246122"/>
            <a:ext cx="2074962" cy="2786377"/>
            <a:chOff x="5172733" y="552489"/>
            <a:chExt cx="2248293" cy="3019137"/>
          </a:xfrm>
        </p:grpSpPr>
        <p:pic>
          <p:nvPicPr>
            <p:cNvPr id="106" name="Picture 105" descr="card_shortest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2733" y="552489"/>
              <a:ext cx="2248293" cy="3019137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5346393" y="2851636"/>
              <a:ext cx="1914095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SAVE</a:t>
              </a:r>
            </a:p>
          </p:txBody>
        </p:sp>
      </p:grpSp>
      <p:grpSp>
        <p:nvGrpSpPr>
          <p:cNvPr id="108" name="Group 68"/>
          <p:cNvGrpSpPr/>
          <p:nvPr/>
        </p:nvGrpSpPr>
        <p:grpSpPr>
          <a:xfrm rot="543768">
            <a:off x="7718878" y="1508807"/>
            <a:ext cx="2074962" cy="2786378"/>
            <a:chOff x="5172733" y="552489"/>
            <a:chExt cx="2248293" cy="3019138"/>
          </a:xfrm>
        </p:grpSpPr>
        <p:pic>
          <p:nvPicPr>
            <p:cNvPr id="109" name="Picture 108" descr="card_shorte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72733" y="552489"/>
              <a:ext cx="2248293" cy="3019138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335465" y="2661193"/>
              <a:ext cx="1881316" cy="70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DECIMAL POINT</a:t>
              </a:r>
            </a:p>
          </p:txBody>
        </p:sp>
      </p:grpSp>
      <p:grpSp>
        <p:nvGrpSpPr>
          <p:cNvPr id="111" name="Group 68"/>
          <p:cNvGrpSpPr/>
          <p:nvPr/>
        </p:nvGrpSpPr>
        <p:grpSpPr>
          <a:xfrm rot="21349744">
            <a:off x="3089606" y="71771"/>
            <a:ext cx="2074963" cy="2786379"/>
            <a:chOff x="5727806" y="737501"/>
            <a:chExt cx="2248294" cy="3019139"/>
          </a:xfrm>
        </p:grpSpPr>
        <p:pic>
          <p:nvPicPr>
            <p:cNvPr id="112" name="Picture 111" descr="card_shortest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27806" y="737501"/>
              <a:ext cx="2248294" cy="3019139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895605" y="2838176"/>
              <a:ext cx="1881316" cy="70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SPECIAL </a:t>
              </a:r>
            </a:p>
            <a:p>
              <a:pPr algn="ctr"/>
              <a:r>
                <a:rPr lang="en-US" b="1" dirty="0"/>
                <a:t>OFFER</a:t>
              </a:r>
            </a:p>
          </p:txBody>
        </p:sp>
      </p:grpSp>
      <p:grpSp>
        <p:nvGrpSpPr>
          <p:cNvPr id="114" name="Group 39"/>
          <p:cNvGrpSpPr/>
          <p:nvPr/>
        </p:nvGrpSpPr>
        <p:grpSpPr>
          <a:xfrm rot="21020303">
            <a:off x="9002273" y="35467"/>
            <a:ext cx="2074964" cy="2786381"/>
            <a:chOff x="5172733" y="552488"/>
            <a:chExt cx="2248295" cy="3019141"/>
          </a:xfrm>
        </p:grpSpPr>
        <p:pic>
          <p:nvPicPr>
            <p:cNvPr id="115" name="Picture 114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72733" y="552488"/>
              <a:ext cx="2248295" cy="3019141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346393" y="2879780"/>
              <a:ext cx="1881316" cy="40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PERCENTAGE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251" y="1896402"/>
            <a:ext cx="2074963" cy="27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1"/>
          <p:cNvGrpSpPr/>
          <p:nvPr/>
        </p:nvGrpSpPr>
        <p:grpSpPr>
          <a:xfrm>
            <a:off x="5026251" y="1896402"/>
            <a:ext cx="2074963" cy="2786378"/>
            <a:chOff x="5172734" y="552489"/>
            <a:chExt cx="2248294" cy="3019138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4" y="552489"/>
              <a:ext cx="2248294" cy="3019138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8"/>
              <a:ext cx="1914095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EARNINGS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7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card_shor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73" y="1906465"/>
            <a:ext cx="2074965" cy="27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>
            <a:off x="5039173" y="1906465"/>
            <a:ext cx="2074965" cy="2786381"/>
            <a:chOff x="5172733" y="552488"/>
            <a:chExt cx="2248296" cy="3019141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MONEY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46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B1115D-C7FF-4DA4-A11A-8899EE815043}"/>
</file>

<file path=customXml/itemProps2.xml><?xml version="1.0" encoding="utf-8"?>
<ds:datastoreItem xmlns:ds="http://schemas.openxmlformats.org/officeDocument/2006/customXml" ds:itemID="{D87E6B59-6C2A-4AC5-B096-F7470AFAF125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91d5b928-4500-4798-b182-d7bc8ae6966b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da56a9b-fcc8-4183-bd17-02dd0e318ac0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402</Words>
  <Application>Microsoft Office PowerPoint</Application>
  <PresentationFormat>Widescreen</PresentationFormat>
  <Paragraphs>95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Jane McMillan</cp:lastModifiedBy>
  <cp:revision>121</cp:revision>
  <dcterms:created xsi:type="dcterms:W3CDTF">2022-08-23T10:46:44Z</dcterms:created>
  <dcterms:modified xsi:type="dcterms:W3CDTF">2023-03-02T12:58:00Z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  <property fmtid="{D5CDD505-2E9C-101B-9397-08002B2CF9AE}" pid="3" name="MediaServiceImageTags">
    <vt:lpwstr/>
  </property>
</Properties>
</file>