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Match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will need to prepare a set of word cards and a set of picture cards for each group/pair/individual.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is worth taking time to produce these on card as they will be used repeatedly throughout the intervention.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students to match the words to the pictures.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may be several cards that match with each picture as the word cards include many word variations (different tenses, plurals etc).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Are there other words in the topic they can think of?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Mathematically Speaking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opportunity to link the topic with other subjects and the wider world.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the students lead the discussion. Look for opportunities to include target words.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Conversation ideas: </a:t>
            </a:r>
            <a:r>
              <a:rPr b="0" lang="en-GB"/>
              <a:t>Ask students what they think before revealing the answer.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How could you </a:t>
            </a:r>
            <a:r>
              <a:rPr b="1" lang="en-GB"/>
              <a:t>represent </a:t>
            </a:r>
            <a:r>
              <a:rPr b="0" lang="en-GB"/>
              <a:t>this information? What </a:t>
            </a:r>
            <a:r>
              <a:rPr b="1" lang="en-GB"/>
              <a:t>chart </a:t>
            </a:r>
            <a:r>
              <a:rPr b="0" lang="en-GB"/>
              <a:t>could you use?</a:t>
            </a:r>
            <a:endParaRPr b="0"/>
          </a:p>
        </p:txBody>
      </p:sp>
      <p:sp>
        <p:nvSpPr>
          <p:cNvPr id="96" name="Google Shape;9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 Wizard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results from the cold test to choose a target word.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works well if it’s the same word for every student but it may be more appropriate to have different words for different students.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completing the Word Wizard for the students.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Joke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students guess the punch line?</a:t>
            </a:r>
            <a:endParaRPr/>
          </a:p>
        </p:txBody>
      </p:sp>
      <p:sp>
        <p:nvSpPr>
          <p:cNvPr id="106" name="Google Shape;10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Joke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students guess the punch line?</a:t>
            </a:r>
            <a:endParaRPr/>
          </a:p>
        </p:txBody>
      </p:sp>
      <p:sp>
        <p:nvSpPr>
          <p:cNvPr id="111" name="Google Shape;11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Hangman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the student in charge with a word card (to support spellings). Include target words.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 small group every student can take it in turns to guess a letter until the whole word is spelt. No shouting out. This encourages spelling.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larger groups divide the class into teams. If students use their turn to guess the word they also have to be able to spell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DDFC46CDA69B4BBD59F4B553BC9D20" ma:contentTypeVersion="18" ma:contentTypeDescription="Create a new document." ma:contentTypeScope="" ma:versionID="b56ca7a6909620a0e7357f0495ced28a">
  <xsd:schema xmlns:xsd="http://www.w3.org/2001/XMLSchema" xmlns:xs="http://www.w3.org/2001/XMLSchema" xmlns:p="http://schemas.microsoft.com/office/2006/metadata/properties" xmlns:ns2="f4648696-fbcf-4f3a-a76b-87ef4fd4c731" xmlns:ns3="c46bdb98-6e96-42e1-be70-e73d0e51ccc7" xmlns:ns4="c0ddd10b-b889-424b-b6a0-37dc5af95e40" targetNamespace="http://schemas.microsoft.com/office/2006/metadata/properties" ma:root="true" ma:fieldsID="ced3ce66e6a02a6c7137bcc31f1850d5" ns2:_="" ns3:_="" ns4:_="">
    <xsd:import namespace="f4648696-fbcf-4f3a-a76b-87ef4fd4c731"/>
    <xsd:import namespace="c46bdb98-6e96-42e1-be70-e73d0e51ccc7"/>
    <xsd:import namespace="c0ddd10b-b889-424b-b6a0-37dc5af95e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48696-fbcf-4f3a-a76b-87ef4fd4c7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bdb98-6e96-42e1-be70-e73d0e51cc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2798920-e7ea-41fa-8b00-7ffecf704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dd10b-b889-424b-b6a0-37dc5af95e4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da1822a-ebe3-4a9c-940d-1afae5acad9b}" ma:internalName="TaxCatchAll" ma:showField="CatchAllData" ma:web="c0ddd10b-b889-424b-b6a0-37dc5af95e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6bdb98-6e96-42e1-be70-e73d0e51ccc7">
      <Terms xmlns="http://schemas.microsoft.com/office/infopath/2007/PartnerControls"/>
    </lcf76f155ced4ddcb4097134ff3c332f>
    <TaxCatchAll xmlns="c0ddd10b-b889-424b-b6a0-37dc5af95e40" xsi:nil="true"/>
  </documentManagement>
</p:properties>
</file>

<file path=customXml/itemProps1.xml><?xml version="1.0" encoding="utf-8"?>
<ds:datastoreItem xmlns:ds="http://schemas.openxmlformats.org/officeDocument/2006/customXml" ds:itemID="{DC344405-E3C2-4649-BAAD-4B53E56C9886}"/>
</file>

<file path=customXml/itemProps2.xml><?xml version="1.0" encoding="utf-8"?>
<ds:datastoreItem xmlns:ds="http://schemas.openxmlformats.org/officeDocument/2006/customXml" ds:itemID="{B09F040F-C967-40DF-B8C7-51B00BA7C866}"/>
</file>

<file path=customXml/itemProps3.xml><?xml version="1.0" encoding="utf-8"?>
<ds:datastoreItem xmlns:ds="http://schemas.openxmlformats.org/officeDocument/2006/customXml" ds:itemID="{18C26B69-8BD9-48CC-8C32-87E1E4992FF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0x01010022DDFC46CDA69B4BBD59F4B553BC9D20</vt:lpwstr>
  </property>
</Properties>
</file>