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DdOKu+XpIvGXvD3PYxirjPM6E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74" autoAdjust="0"/>
  </p:normalViewPr>
  <p:slideViewPr>
    <p:cSldViewPr snapToGrid="0">
      <p:cViewPr varScale="1">
        <p:scale>
          <a:sx n="64" d="100"/>
          <a:sy n="64" d="100"/>
        </p:scale>
        <p:origin x="139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/>
              <a:t>Definition Match</a:t>
            </a:r>
            <a:br>
              <a:rPr lang="en-GB" b="1"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 line between the word and the matching definition.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Mathematically Speaking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opportunity to link the topic with other subjects and the wider world.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the students lead the discussion. Look for opportunities to include target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Conversation ideas: Why do we need to be able to </a:t>
            </a:r>
            <a:r>
              <a:rPr lang="en-GB" b="1" dirty="0"/>
              <a:t>measure</a:t>
            </a:r>
            <a:r>
              <a:rPr lang="en-GB" dirty="0"/>
              <a:t> and calculate </a:t>
            </a:r>
            <a:r>
              <a:rPr lang="en-GB" b="1" dirty="0"/>
              <a:t>radius, diameter and circumference</a:t>
            </a:r>
            <a:r>
              <a:rPr lang="en-GB" b="0" dirty="0"/>
              <a:t>? What other circular items can you think of?</a:t>
            </a:r>
            <a:endParaRPr lang="en-GB"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 Hat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word am I thinking of?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adult or student can be thinking of a word (or pick a word card) and the others need to ask questions to find out what the word 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could change this by limiting it to questions with a yes or no answer and by limiting the number of questions you can ask.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Can students guess the punch line?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Can students guess the punch line?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individually or in pairs/small groups.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get students to match the picture card to the word card. Take away the unmatched cards.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Shuffle the cards you have left then turn them face down. Students take it in turns to find the matching pairs (word and picture).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they find a pair they can have another go. The winner is the person to find the most pairs.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to concentrate to remember where all the different cards are.</a:t>
            </a: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DFC46CDA69B4BBD59F4B553BC9D20" ma:contentTypeVersion="18" ma:contentTypeDescription="Create a new document." ma:contentTypeScope="" ma:versionID="b56ca7a6909620a0e7357f0495ced28a">
  <xsd:schema xmlns:xsd="http://www.w3.org/2001/XMLSchema" xmlns:xs="http://www.w3.org/2001/XMLSchema" xmlns:p="http://schemas.microsoft.com/office/2006/metadata/properties" xmlns:ns2="f4648696-fbcf-4f3a-a76b-87ef4fd4c731" xmlns:ns3="c46bdb98-6e96-42e1-be70-e73d0e51ccc7" xmlns:ns4="c0ddd10b-b889-424b-b6a0-37dc5af95e40" targetNamespace="http://schemas.microsoft.com/office/2006/metadata/properties" ma:root="true" ma:fieldsID="ced3ce66e6a02a6c7137bcc31f1850d5" ns2:_="" ns3:_="" ns4:_="">
    <xsd:import namespace="f4648696-fbcf-4f3a-a76b-87ef4fd4c731"/>
    <xsd:import namespace="c46bdb98-6e96-42e1-be70-e73d0e51ccc7"/>
    <xsd:import namespace="c0ddd10b-b889-424b-b6a0-37dc5af95e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48696-fbcf-4f3a-a76b-87ef4fd4c7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bdb98-6e96-42e1-be70-e73d0e51c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798920-e7ea-41fa-8b00-7ffecf704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dd10b-b889-424b-b6a0-37dc5af95e4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a1822a-ebe3-4a9c-940d-1afae5acad9b}" ma:internalName="TaxCatchAll" ma:showField="CatchAllData" ma:web="c0ddd10b-b889-424b-b6a0-37dc5af95e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6bdb98-6e96-42e1-be70-e73d0e51ccc7">
      <Terms xmlns="http://schemas.microsoft.com/office/infopath/2007/PartnerControls"/>
    </lcf76f155ced4ddcb4097134ff3c332f>
    <TaxCatchAll xmlns="c0ddd10b-b889-424b-b6a0-37dc5af95e40" xsi:nil="true"/>
  </documentManagement>
</p:properties>
</file>

<file path=customXml/itemProps1.xml><?xml version="1.0" encoding="utf-8"?>
<ds:datastoreItem xmlns:ds="http://schemas.openxmlformats.org/officeDocument/2006/customXml" ds:itemID="{BAC0B1A0-9476-4FC7-968A-5D256DF2B4E8}"/>
</file>

<file path=customXml/itemProps2.xml><?xml version="1.0" encoding="utf-8"?>
<ds:datastoreItem xmlns:ds="http://schemas.openxmlformats.org/officeDocument/2006/customXml" ds:itemID="{29D85CD1-CF0E-4890-9F5B-DEF93579ADFC}"/>
</file>

<file path=customXml/itemProps3.xml><?xml version="1.0" encoding="utf-8"?>
<ds:datastoreItem xmlns:ds="http://schemas.openxmlformats.org/officeDocument/2006/customXml" ds:itemID="{43B92606-138A-4E91-9AE2-0255323D13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Lethbridge</dc:creator>
  <cp:lastModifiedBy>Rachael Lethbridge</cp:lastModifiedBy>
  <cp:revision>1</cp:revision>
  <dcterms:created xsi:type="dcterms:W3CDTF">2022-09-20T11:52:02Z</dcterms:created>
  <dcterms:modified xsi:type="dcterms:W3CDTF">2022-12-30T10:38:08Z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0x01010022DDFC46CDA69B4BBD59F4B553BC9D20</vt:lpwstr>
  </property>
</Properties>
</file>