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61" r:id="rId5"/>
    <p:sldId id="270" r:id="rId6"/>
    <p:sldId id="267" r:id="rId7"/>
    <p:sldId id="324" r:id="rId8"/>
    <p:sldId id="271" r:id="rId9"/>
    <p:sldId id="346" r:id="rId10"/>
    <p:sldId id="305" r:id="rId11"/>
    <p:sldId id="325" r:id="rId12"/>
    <p:sldId id="304" r:id="rId13"/>
    <p:sldId id="326" r:id="rId14"/>
    <p:sldId id="306" r:id="rId15"/>
    <p:sldId id="327" r:id="rId16"/>
    <p:sldId id="296" r:id="rId17"/>
    <p:sldId id="328" r:id="rId18"/>
    <p:sldId id="303" r:id="rId19"/>
    <p:sldId id="329" r:id="rId20"/>
    <p:sldId id="302" r:id="rId21"/>
    <p:sldId id="330" r:id="rId22"/>
    <p:sldId id="308" r:id="rId23"/>
    <p:sldId id="331" r:id="rId24"/>
    <p:sldId id="307" r:id="rId25"/>
    <p:sldId id="332" r:id="rId26"/>
    <p:sldId id="300" r:id="rId27"/>
    <p:sldId id="333" r:id="rId28"/>
    <p:sldId id="301" r:id="rId29"/>
    <p:sldId id="334" r:id="rId30"/>
    <p:sldId id="344" r:id="rId31"/>
    <p:sldId id="345" r:id="rId32"/>
    <p:sldId id="342" r:id="rId33"/>
    <p:sldId id="343" r:id="rId34"/>
    <p:sldId id="297" r:id="rId35"/>
    <p:sldId id="337" r:id="rId36"/>
    <p:sldId id="295" r:id="rId37"/>
    <p:sldId id="338" r:id="rId38"/>
    <p:sldId id="294" r:id="rId39"/>
    <p:sldId id="339" r:id="rId40"/>
    <p:sldId id="309" r:id="rId41"/>
    <p:sldId id="274" r:id="rId42"/>
    <p:sldId id="2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2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1E940-C758-447F-991E-8A9D2C5F50D3}" v="5" dt="2022-02-27T12:41:52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8961" autoAdjust="0"/>
  </p:normalViewPr>
  <p:slideViewPr>
    <p:cSldViewPr snapToGrid="0">
      <p:cViewPr varScale="1">
        <p:scale>
          <a:sx n="78" d="100"/>
          <a:sy n="78" d="100"/>
        </p:scale>
        <p:origin x="1812" y="96"/>
      </p:cViewPr>
      <p:guideLst>
        <p:guide orient="horz" pos="1292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01d3f269-fb9b-4f76-9702-8b09c9efe539" providerId="ADAL" clId="{F5D1E940-C758-447F-991E-8A9D2C5F50D3}"/>
    <pc:docChg chg="undo custSel addSld delSld modSld">
      <pc:chgData name="Rachael Lethbridge" userId="01d3f269-fb9b-4f76-9702-8b09c9efe539" providerId="ADAL" clId="{F5D1E940-C758-447F-991E-8A9D2C5F50D3}" dt="2022-02-27T12:41:54.656" v="71" actId="47"/>
      <pc:docMkLst>
        <pc:docMk/>
      </pc:docMkLst>
      <pc:sldChg chg="modNotesTx">
        <pc:chgData name="Rachael Lethbridge" userId="01d3f269-fb9b-4f76-9702-8b09c9efe539" providerId="ADAL" clId="{F5D1E940-C758-447F-991E-8A9D2C5F50D3}" dt="2022-02-27T11:50:04.431" v="52"/>
        <pc:sldMkLst>
          <pc:docMk/>
          <pc:sldMk cId="1681445881" sldId="267"/>
        </pc:sldMkLst>
      </pc:sldChg>
      <pc:sldChg chg="del modNotesTx">
        <pc:chgData name="Rachael Lethbridge" userId="01d3f269-fb9b-4f76-9702-8b09c9efe539" providerId="ADAL" clId="{F5D1E940-C758-447F-991E-8A9D2C5F50D3}" dt="2022-02-27T12:41:54.656" v="71" actId="47"/>
        <pc:sldMkLst>
          <pc:docMk/>
          <pc:sldMk cId="2638617306" sldId="292"/>
        </pc:sldMkLst>
      </pc:sldChg>
      <pc:sldChg chg="delSp mod">
        <pc:chgData name="Rachael Lethbridge" userId="01d3f269-fb9b-4f76-9702-8b09c9efe539" providerId="ADAL" clId="{F5D1E940-C758-447F-991E-8A9D2C5F50D3}" dt="2022-02-27T11:36:28.275" v="36" actId="478"/>
        <pc:sldMkLst>
          <pc:docMk/>
          <pc:sldMk cId="2638617306" sldId="294"/>
        </pc:sldMkLst>
        <pc:spChg chg="del topLvl">
          <ac:chgData name="Rachael Lethbridge" userId="01d3f269-fb9b-4f76-9702-8b09c9efe539" providerId="ADAL" clId="{F5D1E940-C758-447F-991E-8A9D2C5F50D3}" dt="2022-02-27T11:36:28.275" v="36" actId="478"/>
          <ac:spMkLst>
            <pc:docMk/>
            <pc:sldMk cId="2638617306" sldId="294"/>
            <ac:spMk id="39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6:28.275" v="36" actId="478"/>
          <ac:grpSpMkLst>
            <pc:docMk/>
            <pc:sldMk cId="2638617306" sldId="294"/>
            <ac:grpSpMk id="2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6:28.275" v="36" actId="478"/>
          <ac:picMkLst>
            <pc:docMk/>
            <pc:sldMk cId="2638617306" sldId="294"/>
            <ac:picMk id="38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6:21.047" v="35" actId="478"/>
        <pc:sldMkLst>
          <pc:docMk/>
          <pc:sldMk cId="2638617306" sldId="295"/>
        </pc:sldMkLst>
        <pc:spChg chg="del topLvl">
          <ac:chgData name="Rachael Lethbridge" userId="01d3f269-fb9b-4f76-9702-8b09c9efe539" providerId="ADAL" clId="{F5D1E940-C758-447F-991E-8A9D2C5F50D3}" dt="2022-02-27T11:36:21.047" v="35" actId="478"/>
          <ac:spMkLst>
            <pc:docMk/>
            <pc:sldMk cId="2638617306" sldId="295"/>
            <ac:spMk id="44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6:21.047" v="35" actId="478"/>
          <ac:grpSpMkLst>
            <pc:docMk/>
            <pc:sldMk cId="2638617306" sldId="295"/>
            <ac:grpSpMk id="3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6:21.047" v="35" actId="478"/>
          <ac:picMkLst>
            <pc:docMk/>
            <pc:sldMk cId="2638617306" sldId="295"/>
            <ac:picMk id="43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15.522" v="25" actId="478"/>
        <pc:sldMkLst>
          <pc:docMk/>
          <pc:sldMk cId="2638617306" sldId="296"/>
        </pc:sldMkLst>
        <pc:spChg chg="del topLvl">
          <ac:chgData name="Rachael Lethbridge" userId="01d3f269-fb9b-4f76-9702-8b09c9efe539" providerId="ADAL" clId="{F5D1E940-C758-447F-991E-8A9D2C5F50D3}" dt="2022-02-27T11:35:15.522" v="25" actId="478"/>
          <ac:spMkLst>
            <pc:docMk/>
            <pc:sldMk cId="2638617306" sldId="296"/>
            <ac:spMk id="65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15.522" v="25" actId="478"/>
          <ac:grpSpMkLst>
            <pc:docMk/>
            <pc:sldMk cId="2638617306" sldId="296"/>
            <ac:grpSpMk id="10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15.522" v="25" actId="478"/>
          <ac:picMkLst>
            <pc:docMk/>
            <pc:sldMk cId="2638617306" sldId="296"/>
            <ac:picMk id="64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6:17.054" v="34" actId="478"/>
        <pc:sldMkLst>
          <pc:docMk/>
          <pc:sldMk cId="2638617306" sldId="297"/>
        </pc:sldMkLst>
        <pc:spChg chg="del topLvl">
          <ac:chgData name="Rachael Lethbridge" userId="01d3f269-fb9b-4f76-9702-8b09c9efe539" providerId="ADAL" clId="{F5D1E940-C758-447F-991E-8A9D2C5F50D3}" dt="2022-02-27T11:36:17.054" v="34" actId="478"/>
          <ac:spMkLst>
            <pc:docMk/>
            <pc:sldMk cId="2638617306" sldId="297"/>
            <ac:spMk id="47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6:17.054" v="34" actId="478"/>
          <ac:grpSpMkLst>
            <pc:docMk/>
            <pc:sldMk cId="2638617306" sldId="297"/>
            <ac:grpSpMk id="4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6:17.054" v="34" actId="478"/>
          <ac:picMkLst>
            <pc:docMk/>
            <pc:sldMk cId="2638617306" sldId="297"/>
            <ac:picMk id="46" creationId="{00000000-0000-0000-0000-000000000000}"/>
          </ac:picMkLst>
        </pc:picChg>
      </pc:sldChg>
      <pc:sldChg chg="delSp del mod">
        <pc:chgData name="Rachael Lethbridge" userId="01d3f269-fb9b-4f76-9702-8b09c9efe539" providerId="ADAL" clId="{F5D1E940-C758-447F-991E-8A9D2C5F50D3}" dt="2022-02-27T12:39:51.675" v="62" actId="47"/>
        <pc:sldMkLst>
          <pc:docMk/>
          <pc:sldMk cId="2638617306" sldId="298"/>
        </pc:sldMkLst>
        <pc:spChg chg="del topLvl">
          <ac:chgData name="Rachael Lethbridge" userId="01d3f269-fb9b-4f76-9702-8b09c9efe539" providerId="ADAL" clId="{F5D1E940-C758-447F-991E-8A9D2C5F50D3}" dt="2022-02-27T11:36:09.691" v="33" actId="478"/>
          <ac:spMkLst>
            <pc:docMk/>
            <pc:sldMk cId="2638617306" sldId="298"/>
            <ac:spMk id="50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6:09.691" v="33" actId="478"/>
          <ac:grpSpMkLst>
            <pc:docMk/>
            <pc:sldMk cId="2638617306" sldId="298"/>
            <ac:grpSpMk id="5" creationId="{00000000-0000-0000-0000-000000000000}"/>
          </ac:grpSpMkLst>
        </pc:grpChg>
        <pc:picChg chg="del topLvl">
          <ac:chgData name="Rachael Lethbridge" userId="01d3f269-fb9b-4f76-9702-8b09c9efe539" providerId="ADAL" clId="{F5D1E940-C758-447F-991E-8A9D2C5F50D3}" dt="2022-02-27T12:39:37.215" v="58" actId="478"/>
          <ac:picMkLst>
            <pc:docMk/>
            <pc:sldMk cId="2638617306" sldId="298"/>
            <ac:picMk id="49" creationId="{00000000-0000-0000-0000-000000000000}"/>
          </ac:picMkLst>
        </pc:picChg>
      </pc:sldChg>
      <pc:sldChg chg="delSp del mod">
        <pc:chgData name="Rachael Lethbridge" userId="01d3f269-fb9b-4f76-9702-8b09c9efe539" providerId="ADAL" clId="{F5D1E940-C758-447F-991E-8A9D2C5F50D3}" dt="2022-02-27T12:40:47.393" v="70" actId="47"/>
        <pc:sldMkLst>
          <pc:docMk/>
          <pc:sldMk cId="2638617306" sldId="299"/>
        </pc:sldMkLst>
        <pc:spChg chg="del topLvl">
          <ac:chgData name="Rachael Lethbridge" userId="01d3f269-fb9b-4f76-9702-8b09c9efe539" providerId="ADAL" clId="{F5D1E940-C758-447F-991E-8A9D2C5F50D3}" dt="2022-02-27T11:36:05.308" v="32" actId="478"/>
          <ac:spMkLst>
            <pc:docMk/>
            <pc:sldMk cId="2638617306" sldId="299"/>
            <ac:spMk id="53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6:05.308" v="32" actId="478"/>
          <ac:grpSpMkLst>
            <pc:docMk/>
            <pc:sldMk cId="2638617306" sldId="299"/>
            <ac:grpSpMk id="6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6:05.308" v="32" actId="478"/>
          <ac:picMkLst>
            <pc:docMk/>
            <pc:sldMk cId="2638617306" sldId="299"/>
            <ac:picMk id="52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51.727" v="30" actId="478"/>
        <pc:sldMkLst>
          <pc:docMk/>
          <pc:sldMk cId="2638617306" sldId="300"/>
        </pc:sldMkLst>
        <pc:spChg chg="del topLvl">
          <ac:chgData name="Rachael Lethbridge" userId="01d3f269-fb9b-4f76-9702-8b09c9efe539" providerId="ADAL" clId="{F5D1E940-C758-447F-991E-8A9D2C5F50D3}" dt="2022-02-27T11:35:51.727" v="30" actId="478"/>
          <ac:spMkLst>
            <pc:docMk/>
            <pc:sldMk cId="2638617306" sldId="300"/>
            <ac:spMk id="56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51.727" v="30" actId="478"/>
          <ac:grpSpMkLst>
            <pc:docMk/>
            <pc:sldMk cId="2638617306" sldId="300"/>
            <ac:grpSpMk id="7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51.727" v="30" actId="478"/>
          <ac:picMkLst>
            <pc:docMk/>
            <pc:sldMk cId="2638617306" sldId="300"/>
            <ac:picMk id="55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56.603" v="31" actId="478"/>
        <pc:sldMkLst>
          <pc:docMk/>
          <pc:sldMk cId="2638617306" sldId="301"/>
        </pc:sldMkLst>
        <pc:spChg chg="del topLvl">
          <ac:chgData name="Rachael Lethbridge" userId="01d3f269-fb9b-4f76-9702-8b09c9efe539" providerId="ADAL" clId="{F5D1E940-C758-447F-991E-8A9D2C5F50D3}" dt="2022-02-27T11:35:56.603" v="31" actId="478"/>
          <ac:spMkLst>
            <pc:docMk/>
            <pc:sldMk cId="2638617306" sldId="301"/>
            <ac:spMk id="71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56.603" v="31" actId="478"/>
          <ac:grpSpMkLst>
            <pc:docMk/>
            <pc:sldMk cId="2638617306" sldId="301"/>
            <ac:grpSpMk id="12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56.603" v="31" actId="478"/>
          <ac:picMkLst>
            <pc:docMk/>
            <pc:sldMk cId="2638617306" sldId="301"/>
            <ac:picMk id="70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29.050" v="27" actId="478"/>
        <pc:sldMkLst>
          <pc:docMk/>
          <pc:sldMk cId="2638617306" sldId="302"/>
        </pc:sldMkLst>
        <pc:spChg chg="del topLvl">
          <ac:chgData name="Rachael Lethbridge" userId="01d3f269-fb9b-4f76-9702-8b09c9efe539" providerId="ADAL" clId="{F5D1E940-C758-447F-991E-8A9D2C5F50D3}" dt="2022-02-27T11:35:29.050" v="27" actId="478"/>
          <ac:spMkLst>
            <pc:docMk/>
            <pc:sldMk cId="2638617306" sldId="302"/>
            <ac:spMk id="59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29.050" v="27" actId="478"/>
          <ac:grpSpMkLst>
            <pc:docMk/>
            <pc:sldMk cId="2638617306" sldId="302"/>
            <ac:grpSpMk id="8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29.050" v="27" actId="478"/>
          <ac:picMkLst>
            <pc:docMk/>
            <pc:sldMk cId="2638617306" sldId="302"/>
            <ac:picMk id="58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23.468" v="26" actId="478"/>
        <pc:sldMkLst>
          <pc:docMk/>
          <pc:sldMk cId="2638617306" sldId="303"/>
        </pc:sldMkLst>
        <pc:spChg chg="del topLvl">
          <ac:chgData name="Rachael Lethbridge" userId="01d3f269-fb9b-4f76-9702-8b09c9efe539" providerId="ADAL" clId="{F5D1E940-C758-447F-991E-8A9D2C5F50D3}" dt="2022-02-27T11:35:23.468" v="26" actId="478"/>
          <ac:spMkLst>
            <pc:docMk/>
            <pc:sldMk cId="2638617306" sldId="303"/>
            <ac:spMk id="62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23.468" v="26" actId="478"/>
          <ac:grpSpMkLst>
            <pc:docMk/>
            <pc:sldMk cId="2638617306" sldId="303"/>
            <ac:grpSpMk id="9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23.468" v="26" actId="478"/>
          <ac:picMkLst>
            <pc:docMk/>
            <pc:sldMk cId="2638617306" sldId="303"/>
            <ac:picMk id="61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00.922" v="23" actId="478"/>
        <pc:sldMkLst>
          <pc:docMk/>
          <pc:sldMk cId="2638617306" sldId="304"/>
        </pc:sldMkLst>
        <pc:spChg chg="del topLvl">
          <ac:chgData name="Rachael Lethbridge" userId="01d3f269-fb9b-4f76-9702-8b09c9efe539" providerId="ADAL" clId="{F5D1E940-C758-447F-991E-8A9D2C5F50D3}" dt="2022-02-27T11:35:00.922" v="23" actId="478"/>
          <ac:spMkLst>
            <pc:docMk/>
            <pc:sldMk cId="2638617306" sldId="304"/>
            <ac:spMk id="68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00.922" v="23" actId="478"/>
          <ac:grpSpMkLst>
            <pc:docMk/>
            <pc:sldMk cId="2638617306" sldId="304"/>
            <ac:grpSpMk id="11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00.922" v="23" actId="478"/>
          <ac:picMkLst>
            <pc:docMk/>
            <pc:sldMk cId="2638617306" sldId="304"/>
            <ac:picMk id="67" creationId="{00000000-0000-0000-0000-000000000000}"/>
          </ac:picMkLst>
        </pc:picChg>
      </pc:sldChg>
      <pc:sldChg chg="delSp mod modNotesTx">
        <pc:chgData name="Rachael Lethbridge" userId="01d3f269-fb9b-4f76-9702-8b09c9efe539" providerId="ADAL" clId="{F5D1E940-C758-447F-991E-8A9D2C5F50D3}" dt="2022-02-27T11:34:53.925" v="22" actId="478"/>
        <pc:sldMkLst>
          <pc:docMk/>
          <pc:sldMk cId="2638617306" sldId="305"/>
        </pc:sldMkLst>
        <pc:spChg chg="del topLvl">
          <ac:chgData name="Rachael Lethbridge" userId="01d3f269-fb9b-4f76-9702-8b09c9efe539" providerId="ADAL" clId="{F5D1E940-C758-447F-991E-8A9D2C5F50D3}" dt="2022-02-27T11:34:53.925" v="22" actId="478"/>
          <ac:spMkLst>
            <pc:docMk/>
            <pc:sldMk cId="2638617306" sldId="305"/>
            <ac:spMk id="74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4:53.925" v="22" actId="478"/>
          <ac:grpSpMkLst>
            <pc:docMk/>
            <pc:sldMk cId="2638617306" sldId="305"/>
            <ac:grpSpMk id="13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4:53.925" v="22" actId="478"/>
          <ac:picMkLst>
            <pc:docMk/>
            <pc:sldMk cId="2638617306" sldId="305"/>
            <ac:picMk id="73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10.093" v="24" actId="478"/>
        <pc:sldMkLst>
          <pc:docMk/>
          <pc:sldMk cId="2638617306" sldId="306"/>
        </pc:sldMkLst>
        <pc:spChg chg="del topLvl">
          <ac:chgData name="Rachael Lethbridge" userId="01d3f269-fb9b-4f76-9702-8b09c9efe539" providerId="ADAL" clId="{F5D1E940-C758-447F-991E-8A9D2C5F50D3}" dt="2022-02-27T11:35:10.093" v="24" actId="478"/>
          <ac:spMkLst>
            <pc:docMk/>
            <pc:sldMk cId="2638617306" sldId="306"/>
            <ac:spMk id="68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10.093" v="24" actId="478"/>
          <ac:grpSpMkLst>
            <pc:docMk/>
            <pc:sldMk cId="2638617306" sldId="306"/>
            <ac:grpSpMk id="2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10.093" v="24" actId="478"/>
          <ac:picMkLst>
            <pc:docMk/>
            <pc:sldMk cId="2638617306" sldId="306"/>
            <ac:picMk id="67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43.080" v="29" actId="478"/>
        <pc:sldMkLst>
          <pc:docMk/>
          <pc:sldMk cId="2638617306" sldId="307"/>
        </pc:sldMkLst>
        <pc:spChg chg="del topLvl">
          <ac:chgData name="Rachael Lethbridge" userId="01d3f269-fb9b-4f76-9702-8b09c9efe539" providerId="ADAL" clId="{F5D1E940-C758-447F-991E-8A9D2C5F50D3}" dt="2022-02-27T11:35:43.080" v="29" actId="478"/>
          <ac:spMkLst>
            <pc:docMk/>
            <pc:sldMk cId="2638617306" sldId="307"/>
            <ac:spMk id="59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43.080" v="29" actId="478"/>
          <ac:grpSpMkLst>
            <pc:docMk/>
            <pc:sldMk cId="2638617306" sldId="307"/>
            <ac:grpSpMk id="2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43.080" v="29" actId="478"/>
          <ac:picMkLst>
            <pc:docMk/>
            <pc:sldMk cId="2638617306" sldId="307"/>
            <ac:picMk id="58" creationId="{00000000-0000-0000-0000-000000000000}"/>
          </ac:picMkLst>
        </pc:picChg>
      </pc:sldChg>
      <pc:sldChg chg="delSp mod">
        <pc:chgData name="Rachael Lethbridge" userId="01d3f269-fb9b-4f76-9702-8b09c9efe539" providerId="ADAL" clId="{F5D1E940-C758-447F-991E-8A9D2C5F50D3}" dt="2022-02-27T11:35:37.861" v="28" actId="478"/>
        <pc:sldMkLst>
          <pc:docMk/>
          <pc:sldMk cId="2638617306" sldId="308"/>
        </pc:sldMkLst>
        <pc:spChg chg="del topLvl">
          <ac:chgData name="Rachael Lethbridge" userId="01d3f269-fb9b-4f76-9702-8b09c9efe539" providerId="ADAL" clId="{F5D1E940-C758-447F-991E-8A9D2C5F50D3}" dt="2022-02-27T11:35:37.861" v="28" actId="478"/>
          <ac:spMkLst>
            <pc:docMk/>
            <pc:sldMk cId="2638617306" sldId="308"/>
            <ac:spMk id="59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1:35:37.861" v="28" actId="478"/>
          <ac:grpSpMkLst>
            <pc:docMk/>
            <pc:sldMk cId="2638617306" sldId="308"/>
            <ac:grpSpMk id="2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1:35:37.861" v="28" actId="478"/>
          <ac:picMkLst>
            <pc:docMk/>
            <pc:sldMk cId="2638617306" sldId="308"/>
            <ac:picMk id="58" creationId="{00000000-0000-0000-0000-000000000000}"/>
          </ac:picMkLst>
        </pc:picChg>
      </pc:sldChg>
      <pc:sldChg chg="del">
        <pc:chgData name="Rachael Lethbridge" userId="01d3f269-fb9b-4f76-9702-8b09c9efe539" providerId="ADAL" clId="{F5D1E940-C758-447F-991E-8A9D2C5F50D3}" dt="2022-02-27T11:37:51.832" v="37" actId="47"/>
        <pc:sldMkLst>
          <pc:docMk/>
          <pc:sldMk cId="2638617306" sldId="311"/>
        </pc:sldMkLst>
      </pc:sldChg>
      <pc:sldChg chg="del">
        <pc:chgData name="Rachael Lethbridge" userId="01d3f269-fb9b-4f76-9702-8b09c9efe539" providerId="ADAL" clId="{F5D1E940-C758-447F-991E-8A9D2C5F50D3}" dt="2022-02-27T11:37:53.084" v="38" actId="47"/>
        <pc:sldMkLst>
          <pc:docMk/>
          <pc:sldMk cId="2638617306" sldId="312"/>
        </pc:sldMkLst>
      </pc:sldChg>
      <pc:sldChg chg="del">
        <pc:chgData name="Rachael Lethbridge" userId="01d3f269-fb9b-4f76-9702-8b09c9efe539" providerId="ADAL" clId="{F5D1E940-C758-447F-991E-8A9D2C5F50D3}" dt="2022-02-27T11:37:53.711" v="39" actId="47"/>
        <pc:sldMkLst>
          <pc:docMk/>
          <pc:sldMk cId="2638617306" sldId="313"/>
        </pc:sldMkLst>
      </pc:sldChg>
      <pc:sldChg chg="del">
        <pc:chgData name="Rachael Lethbridge" userId="01d3f269-fb9b-4f76-9702-8b09c9efe539" providerId="ADAL" clId="{F5D1E940-C758-447F-991E-8A9D2C5F50D3}" dt="2022-02-27T11:37:54.148" v="40" actId="47"/>
        <pc:sldMkLst>
          <pc:docMk/>
          <pc:sldMk cId="2638617306" sldId="314"/>
        </pc:sldMkLst>
      </pc:sldChg>
      <pc:sldChg chg="del">
        <pc:chgData name="Rachael Lethbridge" userId="01d3f269-fb9b-4f76-9702-8b09c9efe539" providerId="ADAL" clId="{F5D1E940-C758-447F-991E-8A9D2C5F50D3}" dt="2022-02-27T11:37:54.945" v="42" actId="47"/>
        <pc:sldMkLst>
          <pc:docMk/>
          <pc:sldMk cId="2638617306" sldId="315"/>
        </pc:sldMkLst>
      </pc:sldChg>
      <pc:sldChg chg="del">
        <pc:chgData name="Rachael Lethbridge" userId="01d3f269-fb9b-4f76-9702-8b09c9efe539" providerId="ADAL" clId="{F5D1E940-C758-447F-991E-8A9D2C5F50D3}" dt="2022-02-27T11:37:54.523" v="41" actId="47"/>
        <pc:sldMkLst>
          <pc:docMk/>
          <pc:sldMk cId="2638617306" sldId="316"/>
        </pc:sldMkLst>
      </pc:sldChg>
      <pc:sldChg chg="del">
        <pc:chgData name="Rachael Lethbridge" userId="01d3f269-fb9b-4f76-9702-8b09c9efe539" providerId="ADAL" clId="{F5D1E940-C758-447F-991E-8A9D2C5F50D3}" dt="2022-02-27T11:37:55.460" v="43" actId="47"/>
        <pc:sldMkLst>
          <pc:docMk/>
          <pc:sldMk cId="2638617306" sldId="317"/>
        </pc:sldMkLst>
      </pc:sldChg>
      <pc:sldChg chg="del">
        <pc:chgData name="Rachael Lethbridge" userId="01d3f269-fb9b-4f76-9702-8b09c9efe539" providerId="ADAL" clId="{F5D1E940-C758-447F-991E-8A9D2C5F50D3}" dt="2022-02-27T11:37:55.929" v="44" actId="47"/>
        <pc:sldMkLst>
          <pc:docMk/>
          <pc:sldMk cId="2638617306" sldId="318"/>
        </pc:sldMkLst>
      </pc:sldChg>
      <pc:sldChg chg="del">
        <pc:chgData name="Rachael Lethbridge" userId="01d3f269-fb9b-4f76-9702-8b09c9efe539" providerId="ADAL" clId="{F5D1E940-C758-447F-991E-8A9D2C5F50D3}" dt="2022-02-27T11:37:56.940" v="46" actId="47"/>
        <pc:sldMkLst>
          <pc:docMk/>
          <pc:sldMk cId="2638617306" sldId="319"/>
        </pc:sldMkLst>
      </pc:sldChg>
      <pc:sldChg chg="del">
        <pc:chgData name="Rachael Lethbridge" userId="01d3f269-fb9b-4f76-9702-8b09c9efe539" providerId="ADAL" clId="{F5D1E940-C758-447F-991E-8A9D2C5F50D3}" dt="2022-02-27T11:37:58.470" v="48" actId="47"/>
        <pc:sldMkLst>
          <pc:docMk/>
          <pc:sldMk cId="2638617306" sldId="320"/>
        </pc:sldMkLst>
      </pc:sldChg>
      <pc:sldChg chg="del">
        <pc:chgData name="Rachael Lethbridge" userId="01d3f269-fb9b-4f76-9702-8b09c9efe539" providerId="ADAL" clId="{F5D1E940-C758-447F-991E-8A9D2C5F50D3}" dt="2022-02-27T11:37:57.689" v="47" actId="47"/>
        <pc:sldMkLst>
          <pc:docMk/>
          <pc:sldMk cId="2638617306" sldId="321"/>
        </pc:sldMkLst>
      </pc:sldChg>
      <pc:sldChg chg="del">
        <pc:chgData name="Rachael Lethbridge" userId="01d3f269-fb9b-4f76-9702-8b09c9efe539" providerId="ADAL" clId="{F5D1E940-C758-447F-991E-8A9D2C5F50D3}" dt="2022-02-27T11:37:59.330" v="49" actId="47"/>
        <pc:sldMkLst>
          <pc:docMk/>
          <pc:sldMk cId="2638617306" sldId="322"/>
        </pc:sldMkLst>
      </pc:sldChg>
      <pc:sldChg chg="del">
        <pc:chgData name="Rachael Lethbridge" userId="01d3f269-fb9b-4f76-9702-8b09c9efe539" providerId="ADAL" clId="{F5D1E940-C758-447F-991E-8A9D2C5F50D3}" dt="2022-02-27T11:37:56.445" v="45" actId="47"/>
        <pc:sldMkLst>
          <pc:docMk/>
          <pc:sldMk cId="2638617306" sldId="323"/>
        </pc:sldMkLst>
      </pc:sldChg>
      <pc:sldChg chg="modNotesTx">
        <pc:chgData name="Rachael Lethbridge" userId="01d3f269-fb9b-4f76-9702-8b09c9efe539" providerId="ADAL" clId="{F5D1E940-C758-447F-991E-8A9D2C5F50D3}" dt="2022-02-27T11:50:51.322" v="56"/>
        <pc:sldMkLst>
          <pc:docMk/>
          <pc:sldMk cId="1681445881" sldId="324"/>
        </pc:sldMkLst>
      </pc:sldChg>
      <pc:sldChg chg="add">
        <pc:chgData name="Rachael Lethbridge" userId="01d3f269-fb9b-4f76-9702-8b09c9efe539" providerId="ADAL" clId="{F5D1E940-C758-447F-991E-8A9D2C5F50D3}" dt="2022-02-27T11:33:54.852" v="7" actId="2890"/>
        <pc:sldMkLst>
          <pc:docMk/>
          <pc:sldMk cId="1059730077" sldId="325"/>
        </pc:sldMkLst>
      </pc:sldChg>
      <pc:sldChg chg="add">
        <pc:chgData name="Rachael Lethbridge" userId="01d3f269-fb9b-4f76-9702-8b09c9efe539" providerId="ADAL" clId="{F5D1E940-C758-447F-991E-8A9D2C5F50D3}" dt="2022-02-27T11:33:58.020" v="8" actId="2890"/>
        <pc:sldMkLst>
          <pc:docMk/>
          <pc:sldMk cId="2024649992" sldId="326"/>
        </pc:sldMkLst>
      </pc:sldChg>
      <pc:sldChg chg="add">
        <pc:chgData name="Rachael Lethbridge" userId="01d3f269-fb9b-4f76-9702-8b09c9efe539" providerId="ADAL" clId="{F5D1E940-C758-447F-991E-8A9D2C5F50D3}" dt="2022-02-27T11:34:01.339" v="9" actId="2890"/>
        <pc:sldMkLst>
          <pc:docMk/>
          <pc:sldMk cId="2156413730" sldId="327"/>
        </pc:sldMkLst>
      </pc:sldChg>
      <pc:sldChg chg="add">
        <pc:chgData name="Rachael Lethbridge" userId="01d3f269-fb9b-4f76-9702-8b09c9efe539" providerId="ADAL" clId="{F5D1E940-C758-447F-991E-8A9D2C5F50D3}" dt="2022-02-27T11:34:03.959" v="10" actId="2890"/>
        <pc:sldMkLst>
          <pc:docMk/>
          <pc:sldMk cId="1266395739" sldId="328"/>
        </pc:sldMkLst>
      </pc:sldChg>
      <pc:sldChg chg="add">
        <pc:chgData name="Rachael Lethbridge" userId="01d3f269-fb9b-4f76-9702-8b09c9efe539" providerId="ADAL" clId="{F5D1E940-C758-447F-991E-8A9D2C5F50D3}" dt="2022-02-27T11:34:06.651" v="11" actId="2890"/>
        <pc:sldMkLst>
          <pc:docMk/>
          <pc:sldMk cId="375371568" sldId="329"/>
        </pc:sldMkLst>
      </pc:sldChg>
      <pc:sldChg chg="add">
        <pc:chgData name="Rachael Lethbridge" userId="01d3f269-fb9b-4f76-9702-8b09c9efe539" providerId="ADAL" clId="{F5D1E940-C758-447F-991E-8A9D2C5F50D3}" dt="2022-02-27T11:34:09.239" v="12" actId="2890"/>
        <pc:sldMkLst>
          <pc:docMk/>
          <pc:sldMk cId="4169992085" sldId="330"/>
        </pc:sldMkLst>
      </pc:sldChg>
      <pc:sldChg chg="add">
        <pc:chgData name="Rachael Lethbridge" userId="01d3f269-fb9b-4f76-9702-8b09c9efe539" providerId="ADAL" clId="{F5D1E940-C758-447F-991E-8A9D2C5F50D3}" dt="2022-02-27T11:34:13.749" v="13" actId="2890"/>
        <pc:sldMkLst>
          <pc:docMk/>
          <pc:sldMk cId="3636168726" sldId="331"/>
        </pc:sldMkLst>
      </pc:sldChg>
      <pc:sldChg chg="add">
        <pc:chgData name="Rachael Lethbridge" userId="01d3f269-fb9b-4f76-9702-8b09c9efe539" providerId="ADAL" clId="{F5D1E940-C758-447F-991E-8A9D2C5F50D3}" dt="2022-02-27T11:34:16.618" v="14" actId="2890"/>
        <pc:sldMkLst>
          <pc:docMk/>
          <pc:sldMk cId="3082654361" sldId="332"/>
        </pc:sldMkLst>
      </pc:sldChg>
      <pc:sldChg chg="add">
        <pc:chgData name="Rachael Lethbridge" userId="01d3f269-fb9b-4f76-9702-8b09c9efe539" providerId="ADAL" clId="{F5D1E940-C758-447F-991E-8A9D2C5F50D3}" dt="2022-02-27T11:34:19.334" v="15" actId="2890"/>
        <pc:sldMkLst>
          <pc:docMk/>
          <pc:sldMk cId="3641723602" sldId="333"/>
        </pc:sldMkLst>
      </pc:sldChg>
      <pc:sldChg chg="add">
        <pc:chgData name="Rachael Lethbridge" userId="01d3f269-fb9b-4f76-9702-8b09c9efe539" providerId="ADAL" clId="{F5D1E940-C758-447F-991E-8A9D2C5F50D3}" dt="2022-02-27T11:34:22.325" v="16" actId="2890"/>
        <pc:sldMkLst>
          <pc:docMk/>
          <pc:sldMk cId="567810056" sldId="334"/>
        </pc:sldMkLst>
      </pc:sldChg>
      <pc:sldChg chg="add del">
        <pc:chgData name="Rachael Lethbridge" userId="01d3f269-fb9b-4f76-9702-8b09c9efe539" providerId="ADAL" clId="{F5D1E940-C758-447F-991E-8A9D2C5F50D3}" dt="2022-02-27T12:40:38.608" v="68" actId="47"/>
        <pc:sldMkLst>
          <pc:docMk/>
          <pc:sldMk cId="2863355339" sldId="335"/>
        </pc:sldMkLst>
      </pc:sldChg>
      <pc:sldChg chg="add del">
        <pc:chgData name="Rachael Lethbridge" userId="01d3f269-fb9b-4f76-9702-8b09c9efe539" providerId="ADAL" clId="{F5D1E940-C758-447F-991E-8A9D2C5F50D3}" dt="2022-02-27T12:40:10.936" v="66" actId="47"/>
        <pc:sldMkLst>
          <pc:docMk/>
          <pc:sldMk cId="2563820229" sldId="336"/>
        </pc:sldMkLst>
      </pc:sldChg>
      <pc:sldChg chg="add">
        <pc:chgData name="Rachael Lethbridge" userId="01d3f269-fb9b-4f76-9702-8b09c9efe539" providerId="ADAL" clId="{F5D1E940-C758-447F-991E-8A9D2C5F50D3}" dt="2022-02-27T11:34:29.764" v="19" actId="2890"/>
        <pc:sldMkLst>
          <pc:docMk/>
          <pc:sldMk cId="1605695375" sldId="337"/>
        </pc:sldMkLst>
      </pc:sldChg>
      <pc:sldChg chg="add">
        <pc:chgData name="Rachael Lethbridge" userId="01d3f269-fb9b-4f76-9702-8b09c9efe539" providerId="ADAL" clId="{F5D1E940-C758-447F-991E-8A9D2C5F50D3}" dt="2022-02-27T11:34:32.399" v="20" actId="2890"/>
        <pc:sldMkLst>
          <pc:docMk/>
          <pc:sldMk cId="3316253655" sldId="338"/>
        </pc:sldMkLst>
      </pc:sldChg>
      <pc:sldChg chg="add">
        <pc:chgData name="Rachael Lethbridge" userId="01d3f269-fb9b-4f76-9702-8b09c9efe539" providerId="ADAL" clId="{F5D1E940-C758-447F-991E-8A9D2C5F50D3}" dt="2022-02-27T11:34:35.075" v="21" actId="2890"/>
        <pc:sldMkLst>
          <pc:docMk/>
          <pc:sldMk cId="725901335" sldId="339"/>
        </pc:sldMkLst>
      </pc:sldChg>
      <pc:sldChg chg="add del setBg">
        <pc:chgData name="Rachael Lethbridge" userId="01d3f269-fb9b-4f76-9702-8b09c9efe539" providerId="ADAL" clId="{F5D1E940-C758-447F-991E-8A9D2C5F50D3}" dt="2022-02-27T12:39:53.827" v="63" actId="47"/>
        <pc:sldMkLst>
          <pc:docMk/>
          <pc:sldMk cId="1060656538" sldId="340"/>
        </pc:sldMkLst>
      </pc:sldChg>
      <pc:sldChg chg="add del setBg">
        <pc:chgData name="Rachael Lethbridge" userId="01d3f269-fb9b-4f76-9702-8b09c9efe539" providerId="ADAL" clId="{F5D1E940-C758-447F-991E-8A9D2C5F50D3}" dt="2022-02-27T12:39:49.909" v="61" actId="47"/>
        <pc:sldMkLst>
          <pc:docMk/>
          <pc:sldMk cId="3068229568" sldId="341"/>
        </pc:sldMkLst>
      </pc:sldChg>
      <pc:sldChg chg="delSp add mod">
        <pc:chgData name="Rachael Lethbridge" userId="01d3f269-fb9b-4f76-9702-8b09c9efe539" providerId="ADAL" clId="{F5D1E940-C758-447F-991E-8A9D2C5F50D3}" dt="2022-02-27T12:40:05.439" v="65" actId="478"/>
        <pc:sldMkLst>
          <pc:docMk/>
          <pc:sldMk cId="4233905330" sldId="342"/>
        </pc:sldMkLst>
        <pc:spChg chg="del topLvl">
          <ac:chgData name="Rachael Lethbridge" userId="01d3f269-fb9b-4f76-9702-8b09c9efe539" providerId="ADAL" clId="{F5D1E940-C758-447F-991E-8A9D2C5F50D3}" dt="2022-02-27T12:40:05.439" v="65" actId="478"/>
          <ac:spMkLst>
            <pc:docMk/>
            <pc:sldMk cId="4233905330" sldId="342"/>
            <ac:spMk id="50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2:40:05.439" v="65" actId="478"/>
          <ac:grpSpMkLst>
            <pc:docMk/>
            <pc:sldMk cId="4233905330" sldId="342"/>
            <ac:grpSpMk id="5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2:40:05.439" v="65" actId="478"/>
          <ac:picMkLst>
            <pc:docMk/>
            <pc:sldMk cId="4233905330" sldId="342"/>
            <ac:picMk id="49" creationId="{00000000-0000-0000-0000-000000000000}"/>
          </ac:picMkLst>
        </pc:picChg>
      </pc:sldChg>
      <pc:sldChg chg="add">
        <pc:chgData name="Rachael Lethbridge" userId="01d3f269-fb9b-4f76-9702-8b09c9efe539" providerId="ADAL" clId="{F5D1E940-C758-447F-991E-8A9D2C5F50D3}" dt="2022-02-27T12:39:57.892" v="64" actId="2890"/>
        <pc:sldMkLst>
          <pc:docMk/>
          <pc:sldMk cId="3320852281" sldId="343"/>
        </pc:sldMkLst>
      </pc:sldChg>
      <pc:sldChg chg="delSp mod">
        <pc:chgData name="Rachael Lethbridge" userId="01d3f269-fb9b-4f76-9702-8b09c9efe539" providerId="ADAL" clId="{F5D1E940-C758-447F-991E-8A9D2C5F50D3}" dt="2022-02-27T12:40:44.579" v="69" actId="478"/>
        <pc:sldMkLst>
          <pc:docMk/>
          <pc:sldMk cId="3059718272" sldId="344"/>
        </pc:sldMkLst>
        <pc:spChg chg="del topLvl">
          <ac:chgData name="Rachael Lethbridge" userId="01d3f269-fb9b-4f76-9702-8b09c9efe539" providerId="ADAL" clId="{F5D1E940-C758-447F-991E-8A9D2C5F50D3}" dt="2022-02-27T12:40:44.579" v="69" actId="478"/>
          <ac:spMkLst>
            <pc:docMk/>
            <pc:sldMk cId="3059718272" sldId="344"/>
            <ac:spMk id="53" creationId="{00000000-0000-0000-0000-000000000000}"/>
          </ac:spMkLst>
        </pc:spChg>
        <pc:grpChg chg="del">
          <ac:chgData name="Rachael Lethbridge" userId="01d3f269-fb9b-4f76-9702-8b09c9efe539" providerId="ADAL" clId="{F5D1E940-C758-447F-991E-8A9D2C5F50D3}" dt="2022-02-27T12:40:44.579" v="69" actId="478"/>
          <ac:grpSpMkLst>
            <pc:docMk/>
            <pc:sldMk cId="3059718272" sldId="344"/>
            <ac:grpSpMk id="6" creationId="{00000000-0000-0000-0000-000000000000}"/>
          </ac:grpSpMkLst>
        </pc:grpChg>
        <pc:picChg chg="topLvl">
          <ac:chgData name="Rachael Lethbridge" userId="01d3f269-fb9b-4f76-9702-8b09c9efe539" providerId="ADAL" clId="{F5D1E940-C758-447F-991E-8A9D2C5F50D3}" dt="2022-02-27T12:40:44.579" v="69" actId="478"/>
          <ac:picMkLst>
            <pc:docMk/>
            <pc:sldMk cId="3059718272" sldId="344"/>
            <ac:picMk id="52" creationId="{00000000-0000-0000-0000-000000000000}"/>
          </ac:picMkLst>
        </pc:picChg>
      </pc:sldChg>
      <pc:sldChg chg="add">
        <pc:chgData name="Rachael Lethbridge" userId="01d3f269-fb9b-4f76-9702-8b09c9efe539" providerId="ADAL" clId="{F5D1E940-C758-447F-991E-8A9D2C5F50D3}" dt="2022-02-27T12:40:36.234" v="67" actId="2890"/>
        <pc:sldMkLst>
          <pc:docMk/>
          <pc:sldMk cId="3570271570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Scramble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Unscramble the letters to find the topic word. You can remove the word bank to make it harder.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83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23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5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70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27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79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</a:t>
            </a:r>
            <a:r>
              <a:rPr lang="en-GB" b="0" dirty="0"/>
              <a:t>Ask students what they think before revealing the answer. </a:t>
            </a:r>
          </a:p>
          <a:p>
            <a:r>
              <a:rPr lang="en-GB" b="0" dirty="0"/>
              <a:t>How could you </a:t>
            </a:r>
            <a:r>
              <a:rPr lang="en-GB" b="1" dirty="0"/>
              <a:t>represent </a:t>
            </a:r>
            <a:r>
              <a:rPr lang="en-GB" b="0" dirty="0"/>
              <a:t>this information? What </a:t>
            </a:r>
            <a:r>
              <a:rPr lang="en-GB" b="1" dirty="0"/>
              <a:t>chart </a:t>
            </a:r>
            <a:r>
              <a:rPr lang="en-GB" b="0" dirty="0"/>
              <a:t>could you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96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01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446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049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72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</a:t>
            </a:r>
            <a:r>
              <a:rPr lang="en-GB" b="0" dirty="0"/>
              <a:t>Ask students what they think before revealing the answer. </a:t>
            </a:r>
          </a:p>
          <a:p>
            <a:r>
              <a:rPr lang="en-GB" b="0" dirty="0"/>
              <a:t>How could you </a:t>
            </a:r>
            <a:r>
              <a:rPr lang="en-GB" b="1" dirty="0"/>
              <a:t>represent </a:t>
            </a:r>
            <a:r>
              <a:rPr lang="en-GB" b="0" dirty="0"/>
              <a:t>this information? What </a:t>
            </a:r>
            <a:r>
              <a:rPr lang="en-GB" b="1" dirty="0"/>
              <a:t>chart </a:t>
            </a:r>
            <a:r>
              <a:rPr lang="en-GB" b="0" dirty="0"/>
              <a:t>could you use?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593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853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544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Joke Time</a:t>
            </a:r>
          </a:p>
          <a:p>
            <a:r>
              <a:rPr lang="en-US" dirty="0">
                <a:cs typeface="Calibri"/>
              </a:rPr>
              <a:t>Can students guess the punch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Bleep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work in teams/pairs.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student picks a word/picture card and then describes it using their knowledge of the word. Decide if you want them to use words, actions or pictures.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cannot say the word on the card, but they could say bleep instead.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team/partner tries to guess the word. You may want to use a timer.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Opposing teams can gain points by listening and writing down other maths words that were used in the description or by challenging when the time runs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73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any 4 words to put on their bingo card (you can use mini white boards or paper)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students see the picture that matches their word they can cross it off.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vary how many words the students choose.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provide the word/picture cards as a reference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3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064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7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>
            <a:off x="5039173" y="1906465"/>
            <a:ext cx="2074965" cy="2786382"/>
            <a:chOff x="5172733" y="552488"/>
            <a:chExt cx="2248296" cy="3019142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BOX PLOT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64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73" y="1906465"/>
            <a:ext cx="2074965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/>
          <p:nvPr/>
        </p:nvGrpSpPr>
        <p:grpSpPr>
          <a:xfrm>
            <a:off x="5039173" y="1906465"/>
            <a:ext cx="2074965" cy="2786381"/>
            <a:chOff x="5172733" y="552488"/>
            <a:chExt cx="2248296" cy="3019141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CUMULATIVE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41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76" y="1885121"/>
            <a:ext cx="2074966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2"/>
          <p:cNvGrpSpPr/>
          <p:nvPr/>
        </p:nvGrpSpPr>
        <p:grpSpPr>
          <a:xfrm>
            <a:off x="5030176" y="1885121"/>
            <a:ext cx="2074966" cy="2786382"/>
            <a:chOff x="5172733" y="552488"/>
            <a:chExt cx="2248297" cy="3019142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RANGE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395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525" y="1906466"/>
            <a:ext cx="2074964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9"/>
          <p:cNvGrpSpPr/>
          <p:nvPr/>
        </p:nvGrpSpPr>
        <p:grpSpPr>
          <a:xfrm>
            <a:off x="5042525" y="1906466"/>
            <a:ext cx="2074964" cy="2786379"/>
            <a:chOff x="5172733" y="552489"/>
            <a:chExt cx="2248295" cy="3019139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5" cy="3019139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HISTOGRAM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7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45" y="1894464"/>
            <a:ext cx="2074966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6"/>
          <p:cNvGrpSpPr/>
          <p:nvPr/>
        </p:nvGrpSpPr>
        <p:grpSpPr>
          <a:xfrm>
            <a:off x="5037945" y="1894464"/>
            <a:ext cx="2074966" cy="2786382"/>
            <a:chOff x="5172733" y="552488"/>
            <a:chExt cx="2248297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99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45" y="1894464"/>
            <a:ext cx="2074964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7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4" cy="2786381"/>
            <a:chOff x="5172733" y="552488"/>
            <a:chExt cx="2248295" cy="3019141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5" cy="3019141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MEDIAN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16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45" y="1894464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5" cy="2786382"/>
            <a:chOff x="5172733" y="552488"/>
            <a:chExt cx="2248296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PICTOGRAM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65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17" y="1911662"/>
            <a:ext cx="2074965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/>
          <p:nvPr/>
        </p:nvGrpSpPr>
        <p:grpSpPr>
          <a:xfrm>
            <a:off x="5039717" y="1911662"/>
            <a:ext cx="2074965" cy="2786381"/>
            <a:chOff x="5172733" y="552488"/>
            <a:chExt cx="2248296" cy="3019141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909357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REPRESENT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723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89" y="1885121"/>
            <a:ext cx="2074966" cy="27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8"/>
          <p:cNvGrpSpPr/>
          <p:nvPr/>
        </p:nvGrpSpPr>
        <p:grpSpPr>
          <a:xfrm>
            <a:off x="5032689" y="1885121"/>
            <a:ext cx="2074966" cy="2786383"/>
            <a:chOff x="5172733" y="552488"/>
            <a:chExt cx="2248297" cy="3019143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AVERAGE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810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40" y="1889962"/>
            <a:ext cx="2074965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8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0"/>
          <p:cNvGrpSpPr/>
          <p:nvPr/>
        </p:nvGrpSpPr>
        <p:grpSpPr>
          <a:xfrm>
            <a:off x="5034940" y="1889962"/>
            <a:ext cx="2074965" cy="2786381"/>
            <a:chOff x="5172733" y="552488"/>
            <a:chExt cx="2248296" cy="3019141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82933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INTERVALS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27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944" y="1896490"/>
            <a:ext cx="2074964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/>
          <p:nvPr/>
        </p:nvGrpSpPr>
        <p:grpSpPr>
          <a:xfrm>
            <a:off x="5025944" y="1896490"/>
            <a:ext cx="2074964" cy="2786379"/>
            <a:chOff x="5172733" y="552489"/>
            <a:chExt cx="2248295" cy="3019139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5" cy="3019139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QUARTILES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852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292" y="1906465"/>
            <a:ext cx="2074966" cy="27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/>
          <p:nvPr/>
        </p:nvGrpSpPr>
        <p:grpSpPr>
          <a:xfrm>
            <a:off x="5038292" y="1906465"/>
            <a:ext cx="2074966" cy="2786383"/>
            <a:chOff x="5172733" y="552488"/>
            <a:chExt cx="2248297" cy="3019143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9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712" y="1892168"/>
            <a:ext cx="2074966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5033712" y="1892168"/>
            <a:ext cx="2074966" cy="2786382"/>
            <a:chOff x="5172733" y="552488"/>
            <a:chExt cx="2248297" cy="3019142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CHARTS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253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484" y="1909366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035484" y="1909366"/>
            <a:ext cx="2074965" cy="2786382"/>
            <a:chOff x="5172733" y="552488"/>
            <a:chExt cx="2248296" cy="3019142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PIE CHART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901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1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9"/>
          <p:cNvGrpSpPr/>
          <p:nvPr/>
        </p:nvGrpSpPr>
        <p:grpSpPr>
          <a:xfrm>
            <a:off x="3231834" y="2739718"/>
            <a:ext cx="2074965" cy="2786381"/>
            <a:chOff x="5172733" y="552488"/>
            <a:chExt cx="2248296" cy="3019141"/>
          </a:xfrm>
        </p:grpSpPr>
        <p:pic>
          <p:nvPicPr>
            <p:cNvPr id="51" name="Picture 5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RANGE</a:t>
              </a:r>
            </a:p>
          </p:txBody>
        </p:sp>
      </p:grpSp>
      <p:grpSp>
        <p:nvGrpSpPr>
          <p:cNvPr id="75" name="Group 41"/>
          <p:cNvGrpSpPr/>
          <p:nvPr/>
        </p:nvGrpSpPr>
        <p:grpSpPr>
          <a:xfrm rot="21070342">
            <a:off x="1889482" y="3982530"/>
            <a:ext cx="2074966" cy="2786383"/>
            <a:chOff x="5052738" y="-365928"/>
            <a:chExt cx="2248297" cy="3019143"/>
          </a:xfrm>
        </p:grpSpPr>
        <p:pic>
          <p:nvPicPr>
            <p:cNvPr id="76" name="Picture 75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2738" y="-365928"/>
              <a:ext cx="2248297" cy="3019143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226398" y="1953024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BOX PLOT</a:t>
              </a:r>
            </a:p>
          </p:txBody>
        </p:sp>
      </p:grpSp>
      <p:grpSp>
        <p:nvGrpSpPr>
          <p:cNvPr id="78" name="Group 44"/>
          <p:cNvGrpSpPr/>
          <p:nvPr/>
        </p:nvGrpSpPr>
        <p:grpSpPr>
          <a:xfrm rot="21083902">
            <a:off x="4784852" y="1317511"/>
            <a:ext cx="2074965" cy="2786382"/>
            <a:chOff x="5172733" y="552488"/>
            <a:chExt cx="2248296" cy="3019142"/>
          </a:xfrm>
        </p:grpSpPr>
        <p:pic>
          <p:nvPicPr>
            <p:cNvPr id="79" name="Picture 78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CHART</a:t>
              </a:r>
            </a:p>
          </p:txBody>
        </p:sp>
      </p:grpSp>
      <p:grpSp>
        <p:nvGrpSpPr>
          <p:cNvPr id="81" name="Group 47"/>
          <p:cNvGrpSpPr/>
          <p:nvPr/>
        </p:nvGrpSpPr>
        <p:grpSpPr>
          <a:xfrm rot="336276">
            <a:off x="120430" y="158692"/>
            <a:ext cx="2074963" cy="2786378"/>
            <a:chOff x="5172733" y="552489"/>
            <a:chExt cx="2248294" cy="3019138"/>
          </a:xfrm>
        </p:grpSpPr>
        <p:pic>
          <p:nvPicPr>
            <p:cNvPr id="82" name="Picture 81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733" y="552489"/>
              <a:ext cx="2248294" cy="3019138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5346394" y="2863103"/>
              <a:ext cx="1867594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INTERVALS</a:t>
              </a:r>
            </a:p>
          </p:txBody>
        </p:sp>
      </p:grpSp>
      <p:grpSp>
        <p:nvGrpSpPr>
          <p:cNvPr id="84" name="Group 50"/>
          <p:cNvGrpSpPr/>
          <p:nvPr/>
        </p:nvGrpSpPr>
        <p:grpSpPr>
          <a:xfrm rot="881993">
            <a:off x="1624332" y="1687198"/>
            <a:ext cx="2074965" cy="2786382"/>
            <a:chOff x="5172733" y="552488"/>
            <a:chExt cx="2248296" cy="3019142"/>
          </a:xfrm>
        </p:grpSpPr>
        <p:pic>
          <p:nvPicPr>
            <p:cNvPr id="85" name="Picture 84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5346393" y="2871440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PICTOGRAM</a:t>
              </a:r>
            </a:p>
          </p:txBody>
        </p:sp>
      </p:grpSp>
      <p:grpSp>
        <p:nvGrpSpPr>
          <p:cNvPr id="87" name="Group 53"/>
          <p:cNvGrpSpPr/>
          <p:nvPr/>
        </p:nvGrpSpPr>
        <p:grpSpPr>
          <a:xfrm rot="418117">
            <a:off x="162382" y="3960662"/>
            <a:ext cx="2074964" cy="2786379"/>
            <a:chOff x="5172733" y="552489"/>
            <a:chExt cx="2248295" cy="3019139"/>
          </a:xfrm>
        </p:grpSpPr>
        <p:pic>
          <p:nvPicPr>
            <p:cNvPr id="88" name="Picture 87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733" y="552489"/>
              <a:ext cx="2248295" cy="3019139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5354811" y="2890287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FREQUENCY</a:t>
              </a:r>
            </a:p>
          </p:txBody>
        </p:sp>
      </p:grpSp>
      <p:grpSp>
        <p:nvGrpSpPr>
          <p:cNvPr id="90" name="Group 56"/>
          <p:cNvGrpSpPr/>
          <p:nvPr/>
        </p:nvGrpSpPr>
        <p:grpSpPr>
          <a:xfrm rot="21247716">
            <a:off x="10033316" y="3972796"/>
            <a:ext cx="2074966" cy="2786383"/>
            <a:chOff x="5172733" y="552488"/>
            <a:chExt cx="2248297" cy="3019143"/>
          </a:xfrm>
        </p:grpSpPr>
        <p:pic>
          <p:nvPicPr>
            <p:cNvPr id="91" name="Picture 90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5346392" y="2879780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CUMULATIVE</a:t>
              </a:r>
            </a:p>
          </p:txBody>
        </p:sp>
      </p:grpSp>
      <p:grpSp>
        <p:nvGrpSpPr>
          <p:cNvPr id="93" name="Group 59"/>
          <p:cNvGrpSpPr/>
          <p:nvPr/>
        </p:nvGrpSpPr>
        <p:grpSpPr>
          <a:xfrm rot="530000">
            <a:off x="4594269" y="3928826"/>
            <a:ext cx="2074965" cy="2786382"/>
            <a:chOff x="5172733" y="552488"/>
            <a:chExt cx="2248296" cy="3019142"/>
          </a:xfrm>
        </p:grpSpPr>
        <p:pic>
          <p:nvPicPr>
            <p:cNvPr id="94" name="Picture 93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5342069" y="288557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REPRESENT</a:t>
              </a:r>
            </a:p>
          </p:txBody>
        </p:sp>
      </p:grpSp>
      <p:grpSp>
        <p:nvGrpSpPr>
          <p:cNvPr id="96" name="Group 62"/>
          <p:cNvGrpSpPr/>
          <p:nvPr/>
        </p:nvGrpSpPr>
        <p:grpSpPr>
          <a:xfrm rot="21371812">
            <a:off x="6374899" y="3621677"/>
            <a:ext cx="2074965" cy="2786381"/>
            <a:chOff x="5172733" y="552488"/>
            <a:chExt cx="2248296" cy="3019141"/>
          </a:xfrm>
        </p:grpSpPr>
        <p:pic>
          <p:nvPicPr>
            <p:cNvPr id="97" name="Picture 96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5346394" y="2772705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MEDIAN</a:t>
              </a:r>
            </a:p>
          </p:txBody>
        </p:sp>
      </p:grpSp>
      <p:grpSp>
        <p:nvGrpSpPr>
          <p:cNvPr id="99" name="Group 65"/>
          <p:cNvGrpSpPr/>
          <p:nvPr/>
        </p:nvGrpSpPr>
        <p:grpSpPr>
          <a:xfrm rot="378608">
            <a:off x="8123511" y="3987371"/>
            <a:ext cx="2074965" cy="2786381"/>
            <a:chOff x="5172733" y="552488"/>
            <a:chExt cx="2248296" cy="3019141"/>
          </a:xfrm>
        </p:grpSpPr>
        <p:pic>
          <p:nvPicPr>
            <p:cNvPr id="100" name="Picture 99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MEAN</a:t>
              </a:r>
            </a:p>
          </p:txBody>
        </p:sp>
      </p:grpSp>
      <p:grpSp>
        <p:nvGrpSpPr>
          <p:cNvPr id="102" name="Group 68"/>
          <p:cNvGrpSpPr/>
          <p:nvPr/>
        </p:nvGrpSpPr>
        <p:grpSpPr>
          <a:xfrm>
            <a:off x="10085014" y="1627314"/>
            <a:ext cx="2074966" cy="2786383"/>
            <a:chOff x="5172733" y="552488"/>
            <a:chExt cx="2248297" cy="3019143"/>
          </a:xfrm>
        </p:grpSpPr>
        <p:pic>
          <p:nvPicPr>
            <p:cNvPr id="103" name="Picture 102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SCATTER</a:t>
              </a:r>
            </a:p>
          </p:txBody>
        </p:sp>
      </p:grpSp>
      <p:grpSp>
        <p:nvGrpSpPr>
          <p:cNvPr id="105" name="Group 71"/>
          <p:cNvGrpSpPr/>
          <p:nvPr/>
        </p:nvGrpSpPr>
        <p:grpSpPr>
          <a:xfrm>
            <a:off x="6189543" y="246122"/>
            <a:ext cx="2074963" cy="2786379"/>
            <a:chOff x="5172733" y="552489"/>
            <a:chExt cx="2248294" cy="3019139"/>
          </a:xfrm>
        </p:grpSpPr>
        <p:pic>
          <p:nvPicPr>
            <p:cNvPr id="106" name="Picture 105" descr="card_shortest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2733" y="552489"/>
              <a:ext cx="2248294" cy="3019139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AVERAGE</a:t>
              </a:r>
            </a:p>
          </p:txBody>
        </p:sp>
      </p:grpSp>
      <p:grpSp>
        <p:nvGrpSpPr>
          <p:cNvPr id="108" name="Group 68"/>
          <p:cNvGrpSpPr/>
          <p:nvPr/>
        </p:nvGrpSpPr>
        <p:grpSpPr>
          <a:xfrm rot="543768">
            <a:off x="7718878" y="1508807"/>
            <a:ext cx="2074963" cy="2786378"/>
            <a:chOff x="5172733" y="552489"/>
            <a:chExt cx="2248294" cy="3019138"/>
          </a:xfrm>
        </p:grpSpPr>
        <p:pic>
          <p:nvPicPr>
            <p:cNvPr id="109" name="Picture 108" descr="card_shorte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72733" y="552489"/>
              <a:ext cx="2248294" cy="3019138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346393" y="2871440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HISTOGRAM</a:t>
              </a:r>
            </a:p>
          </p:txBody>
        </p:sp>
      </p:grpSp>
      <p:grpSp>
        <p:nvGrpSpPr>
          <p:cNvPr id="111" name="Group 68"/>
          <p:cNvGrpSpPr/>
          <p:nvPr/>
        </p:nvGrpSpPr>
        <p:grpSpPr>
          <a:xfrm rot="21349744">
            <a:off x="3089606" y="71770"/>
            <a:ext cx="2074964" cy="2786381"/>
            <a:chOff x="5727806" y="737500"/>
            <a:chExt cx="2248295" cy="3019141"/>
          </a:xfrm>
        </p:grpSpPr>
        <p:pic>
          <p:nvPicPr>
            <p:cNvPr id="112" name="Picture 111" descr="card_shortest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27806" y="737500"/>
              <a:ext cx="2248295" cy="3019141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892240" y="301770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QUARTILES</a:t>
              </a:r>
            </a:p>
          </p:txBody>
        </p:sp>
      </p:grpSp>
      <p:grpSp>
        <p:nvGrpSpPr>
          <p:cNvPr id="114" name="Group 39"/>
          <p:cNvGrpSpPr/>
          <p:nvPr/>
        </p:nvGrpSpPr>
        <p:grpSpPr>
          <a:xfrm rot="21020303">
            <a:off x="9002273" y="35467"/>
            <a:ext cx="2074965" cy="2786381"/>
            <a:chOff x="5172733" y="552488"/>
            <a:chExt cx="2248296" cy="3019141"/>
          </a:xfrm>
        </p:grpSpPr>
        <p:pic>
          <p:nvPicPr>
            <p:cNvPr id="115" name="Picture 114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346393" y="2863104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PIE CHART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54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251" y="1896402"/>
            <a:ext cx="2074964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1"/>
          <p:cNvGrpSpPr/>
          <p:nvPr/>
        </p:nvGrpSpPr>
        <p:grpSpPr>
          <a:xfrm>
            <a:off x="5026251" y="1896402"/>
            <a:ext cx="2074964" cy="2786379"/>
            <a:chOff x="5172734" y="552489"/>
            <a:chExt cx="2248295" cy="3019139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4" y="552489"/>
              <a:ext cx="2248295" cy="3019139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SCATTER</a:t>
              </a:r>
            </a:p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973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73" y="1906465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7E6B59-6C2A-4AC5-B096-F7470AFAF125}">
  <ds:schemaRefs>
    <ds:schemaRef ds:uri="http://purl.org/dc/terms/"/>
    <ds:schemaRef ds:uri="http://schemas.microsoft.com/office/2006/metadata/properties"/>
    <ds:schemaRef ds:uri="4da56a9b-fcc8-4183-bd17-02dd0e318ac0"/>
    <ds:schemaRef ds:uri="http://schemas.openxmlformats.org/package/2006/metadata/core-properties"/>
    <ds:schemaRef ds:uri="91d5b928-4500-4798-b182-d7bc8ae6966b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8248AC-C3C7-4134-980F-ACF304170367}"/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382</Words>
  <Application>Microsoft Office PowerPoint</Application>
  <PresentationFormat>Widescreen</PresentationFormat>
  <Paragraphs>93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86</cp:revision>
  <dcterms:created xsi:type="dcterms:W3CDTF">2021-06-22T14:39:06Z</dcterms:created>
  <dcterms:modified xsi:type="dcterms:W3CDTF">2022-02-27T12:42:01Z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  <property fmtid="{D5CDD505-2E9C-101B-9397-08002B2CF9AE}" pid="3" name="MediaServiceImageTags">
    <vt:lpwstr/>
  </property>
</Properties>
</file>