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76" r:id="rId5"/>
    <p:sldId id="268" r:id="rId6"/>
    <p:sldId id="267" r:id="rId7"/>
    <p:sldId id="278" r:id="rId8"/>
    <p:sldId id="279" r:id="rId9"/>
    <p:sldId id="272" r:id="rId10"/>
    <p:sldId id="264" r:id="rId11"/>
    <p:sldId id="277" r:id="rId12"/>
    <p:sldId id="27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ECB128-90C0-40D3-BE60-727860B339ED}" v="6" dt="2020-02-26T19:35:39.9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1786" autoAdjust="0"/>
  </p:normalViewPr>
  <p:slideViewPr>
    <p:cSldViewPr snapToGrid="0">
      <p:cViewPr varScale="1">
        <p:scale>
          <a:sx n="48" d="100"/>
          <a:sy n="48" d="100"/>
        </p:scale>
        <p:origin x="1324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2B44E3-1B9C-4268-97FF-CB00DDAD2495}" type="datetimeFigureOut">
              <a:rPr lang="en-GB" smtClean="0"/>
              <a:pPr/>
              <a:t>27/02/2022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3EF11F-1AF1-4CC9-8BA7-4CDC78D6171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027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Definition Match</a:t>
            </a:r>
            <a:br>
              <a:rPr lang="en-GB" b="1" dirty="0">
                <a:latin typeface="+mn-lt"/>
              </a:rPr>
            </a:b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 a line between the word and the matching </a:t>
            </a: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definition.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28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Mathematically Speaking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opportunity to link the topic with other subjects and the wider world.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 the students lead the discussion. Look for opportunities to include target words.</a:t>
            </a:r>
          </a:p>
          <a:p>
            <a:r>
              <a:rPr lang="en-GB" dirty="0"/>
              <a:t>Conversation ideas: </a:t>
            </a:r>
            <a:r>
              <a:rPr lang="en-GB" b="0" dirty="0"/>
              <a:t>Ask students what they think before revealing the answer. How could you </a:t>
            </a:r>
            <a:r>
              <a:rPr lang="en-GB" b="1" dirty="0"/>
              <a:t>represent </a:t>
            </a:r>
            <a:r>
              <a:rPr lang="en-GB" b="0" dirty="0"/>
              <a:t>this information? What </a:t>
            </a:r>
            <a:r>
              <a:rPr lang="en-GB" b="1" dirty="0"/>
              <a:t>chart </a:t>
            </a:r>
            <a:r>
              <a:rPr lang="en-GB" b="0" dirty="0"/>
              <a:t>could you use?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5283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Mathematically Speaking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opportunity to link the topic with other subjects and the wider world.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 the students lead the discussion. Look for opportunities to include target words.</a:t>
            </a:r>
          </a:p>
          <a:p>
            <a:r>
              <a:rPr lang="en-GB" dirty="0"/>
              <a:t>Conversation ideas: </a:t>
            </a:r>
            <a:r>
              <a:rPr lang="en-GB" b="0" dirty="0"/>
              <a:t>Ask students what they think before revealing the answer. How could you </a:t>
            </a:r>
            <a:r>
              <a:rPr lang="en-GB" b="1" dirty="0"/>
              <a:t>represent </a:t>
            </a:r>
            <a:r>
              <a:rPr lang="en-GB" b="0" dirty="0"/>
              <a:t>this information? What </a:t>
            </a:r>
            <a:r>
              <a:rPr lang="en-GB" b="1" dirty="0"/>
              <a:t>chart </a:t>
            </a:r>
            <a:r>
              <a:rPr lang="en-GB" b="0" dirty="0"/>
              <a:t>could you use?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5283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Mathematically Speaking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opportunity to link the topic with other subjects and the wider world.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 the students lead the discussion. Look for opportunities to include target words.</a:t>
            </a:r>
          </a:p>
          <a:p>
            <a:r>
              <a:rPr lang="en-GB" dirty="0"/>
              <a:t>Conversation ideas: </a:t>
            </a:r>
            <a:r>
              <a:rPr lang="en-GB" b="0" dirty="0"/>
              <a:t>Ask students what they think before revealing the answer. How could you </a:t>
            </a:r>
            <a:r>
              <a:rPr lang="en-GB" b="1" dirty="0"/>
              <a:t>represent </a:t>
            </a:r>
            <a:r>
              <a:rPr lang="en-GB" b="0" dirty="0"/>
              <a:t>this information? What </a:t>
            </a:r>
            <a:r>
              <a:rPr lang="en-GB" b="1" dirty="0"/>
              <a:t>chart </a:t>
            </a:r>
            <a:r>
              <a:rPr lang="en-GB" b="0" dirty="0"/>
              <a:t>could you use?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5283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Thinking Hat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word am I thinking of?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adult or student can be thinking of a word (or pick a word card) and the others need to ask questions to find out what the word is.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could change this by limiting it to questions with a yes or no answer and by limiting the number of questions you can ask.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674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cs typeface="Calibri"/>
              </a:rPr>
              <a:t>Can students guess the punch line?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0234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cs typeface="Calibri"/>
              </a:rPr>
              <a:t>Can students guess the punch line?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0234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Concentration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 individually or in pairs/small groups.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 get students to match the picture card to the word card. Take away the unmatched cards.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Shuffle the cards you have left then turn them face down. Students take it in turns to find the matching pairs (word and picture).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they find a pair they can have another go. The winner is the person to find the most pairs.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have to concentrate to remember where all the different cards 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674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894F8-ADC5-4E23-AE58-9DD35361F8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3355D5-515F-47D5-9390-617666D024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99DD0-6262-471F-9718-D6F3885B6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27/02/2022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75C5B-7F8F-4760-A26A-0B2F25FF1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F4308-6B46-46E5-8656-04AAFD826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18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47D4E-27D7-48D3-9835-200D80B90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522405-F98A-4A23-9EC2-BCE92D8F3C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233FE-10FF-41F9-B7A3-0F387557D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27/02/2022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02B77-3605-4A61-8E55-DFDED8BA8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9E839-D082-4DAF-9549-E67C5EEBF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5260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7E245C-1F44-4E0B-AFAC-12C93D9242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588819-FD41-469F-811E-09156D27D5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732C39-31E5-4E28-8681-BB0D85F6F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27/02/2022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8FE4A-ED2E-4B5F-B00C-231034EBD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6AE6F-64EA-4C97-941B-A22F75C33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4762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6CB31-63AB-4B01-981F-68BD20203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55157-2515-444D-8012-EE7B52A8F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A8489-D49D-4751-8406-E25FEADF5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27/02/2022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1734FF-185D-4C6A-B06B-08B2AEA24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30B6B-7E41-417D-BEBF-D543226BD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7881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1279F-5C02-45F7-AF82-3BAF0AB51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396C3-37B6-4A24-9969-A2AB410BC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5DF52A-F705-4211-A539-9787AEE66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27/02/2022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66A18-6ECD-48A0-B53D-629C35BBA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31FC2-A4CC-4559-8E68-A24E87196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0042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5E185-DAA6-47EA-B7F1-0321D2A45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A445D-A0D3-46C0-8215-C98293A765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97336A-926C-4E2A-8DDE-43780A1F19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930325-4DC4-4603-9C43-68D6841C7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27/02/2022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DF1375-4322-4C24-9C48-6A54A9481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26EB12-DA4B-46B5-9D58-65118494C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9351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CEBFB-908D-40CD-8C98-530236EB9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3AB9C-04C1-4958-AAF6-1DC17CDBE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32CF36-A79C-41C8-95C6-E17E484DD2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61D78B-09D7-41D2-BE29-613839D7E1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5B8390-57EC-4C6E-92ED-02EEA13D0C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8F5F0A-CF91-4AD5-B401-F7AEA2713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27/02/2022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D4C6E1-EE17-4E92-A2D7-2569A71AB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5F817C-C73E-4D97-8965-17A185FD9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01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5BAB8-DFE0-45B2-9B8C-2A851A82C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7388C7-DC29-44B1-927C-9565EDBDE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27/02/2022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2EAB97-068C-48FD-A6F9-E963A9562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396028-E4DC-4F7D-83E6-F4DB7F1F1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7747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9052AC-709F-41D9-A411-DA924A070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27/02/2022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D7131D-95B0-4C02-BF58-DA30F1D3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FF1152-AABA-4670-9515-E86D6F530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011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59726-E102-4E7D-A090-EF6F93385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46402-752E-4EE6-A3B7-094530E8A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52B677-8328-410F-8460-B56EF7C762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D60227-FDDF-4B6C-B6B8-86DA665D9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27/02/2022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443CA9-99A9-4889-807C-E0CCB24EB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B6D10D-298F-4396-BC89-9260A5493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606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1FD7A-B592-4C14-B762-975307B03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C8C55-B064-4D2A-979A-AF5DB77092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3110AE-067C-4265-97C9-04B1C17F46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99FE34-CEB4-481B-93BB-F25C69D8F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27/02/2022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E79485-B67A-4186-A03C-95515BDCD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B8FEC0-741B-403C-9CD2-F7B1983DE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261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2566D9-D0CD-4D51-9E6A-4DD738D57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F58B5C-7211-4175-98E5-0F6755577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16D74-72F1-4C92-A8F3-F3882E0990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81808-2696-433F-912E-A694810935F4}" type="datetimeFigureOut">
              <a:rPr lang="en-GB" smtClean="0"/>
              <a:pPr/>
              <a:t>27/02/2022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FF467-71ED-4F6C-9730-A1B455B33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B7BB2-DD66-490B-A009-2D9043740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819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7918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903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445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445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445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621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791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791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98638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46bdb98-6e96-42e1-be70-e73d0e51ccc7">
      <Terms xmlns="http://schemas.microsoft.com/office/infopath/2007/PartnerControls"/>
    </lcf76f155ced4ddcb4097134ff3c332f>
    <TaxCatchAll xmlns="c0ddd10b-b889-424b-b6a0-37dc5af95e4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DDFC46CDA69B4BBD59F4B553BC9D20" ma:contentTypeVersion="18" ma:contentTypeDescription="Create a new document." ma:contentTypeScope="" ma:versionID="b56ca7a6909620a0e7357f0495ced28a">
  <xsd:schema xmlns:xsd="http://www.w3.org/2001/XMLSchema" xmlns:xs="http://www.w3.org/2001/XMLSchema" xmlns:p="http://schemas.microsoft.com/office/2006/metadata/properties" xmlns:ns2="f4648696-fbcf-4f3a-a76b-87ef4fd4c731" xmlns:ns3="c46bdb98-6e96-42e1-be70-e73d0e51ccc7" xmlns:ns4="c0ddd10b-b889-424b-b6a0-37dc5af95e40" targetNamespace="http://schemas.microsoft.com/office/2006/metadata/properties" ma:root="true" ma:fieldsID="ced3ce66e6a02a6c7137bcc31f1850d5" ns2:_="" ns3:_="" ns4:_="">
    <xsd:import namespace="f4648696-fbcf-4f3a-a76b-87ef4fd4c731"/>
    <xsd:import namespace="c46bdb98-6e96-42e1-be70-e73d0e51ccc7"/>
    <xsd:import namespace="c0ddd10b-b889-424b-b6a0-37dc5af95e4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EventHashCode" minOccurs="0"/>
                <xsd:element ref="ns3:MediaServiceGenerationTime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648696-fbcf-4f3a-a76b-87ef4fd4c73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6bdb98-6e96-42e1-be70-e73d0e51cc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Tags" ma:index="15" nillable="true" ma:displayName="MediaServiceAutoTags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2798920-e7ea-41fa-8b00-7ffecf704e6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ddd10b-b889-424b-b6a0-37dc5af95e40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9da1822a-ebe3-4a9c-940d-1afae5acad9b}" ma:internalName="TaxCatchAll" ma:showField="CatchAllData" ma:web="c0ddd10b-b889-424b-b6a0-37dc5af95e4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87E6B59-6C2A-4AC5-B096-F7470AFAF125}">
  <ds:schemaRefs>
    <ds:schemaRef ds:uri="http://purl.org/dc/dcmitype/"/>
    <ds:schemaRef ds:uri="http://schemas.microsoft.com/office/2006/documentManagement/types"/>
    <ds:schemaRef ds:uri="4da56a9b-fcc8-4183-bd17-02dd0e318ac0"/>
    <ds:schemaRef ds:uri="http://www.w3.org/XML/1998/namespace"/>
    <ds:schemaRef ds:uri="http://purl.org/dc/terms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91d5b928-4500-4798-b182-d7bc8ae6966b"/>
  </ds:schemaRefs>
</ds:datastoreItem>
</file>

<file path=customXml/itemProps2.xml><?xml version="1.0" encoding="utf-8"?>
<ds:datastoreItem xmlns:ds="http://schemas.openxmlformats.org/officeDocument/2006/customXml" ds:itemID="{A97A71CC-A1B5-4A50-9C74-AC87D3B4A0C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1866BD9-6526-4F5C-BF9F-AD46D5E88C06}"/>
</file>

<file path=docProps/app.xml><?xml version="1.0" encoding="utf-8"?>
<Properties xmlns="http://schemas.openxmlformats.org/officeDocument/2006/extended-properties" xmlns:vt="http://schemas.openxmlformats.org/officeDocument/2006/docPropsVTypes">
  <TotalTime>1043</TotalTime>
  <Words>365</Words>
  <Application>Microsoft Office PowerPoint</Application>
  <PresentationFormat>Widescreen</PresentationFormat>
  <Paragraphs>33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 staff</dc:title>
  <dc:creator>Rachael Lethbridge</dc:creator>
  <cp:lastModifiedBy>Rachael Lethbridge</cp:lastModifiedBy>
  <cp:revision>27</cp:revision>
  <dcterms:created xsi:type="dcterms:W3CDTF">2021-06-01T14:22:52Z</dcterms:created>
  <dcterms:modified xsi:type="dcterms:W3CDTF">2022-02-27T11:43:01Z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0x01010022DDFC46CDA69B4BBD59F4B553BC9D20</vt:lpwstr>
  </property>
  <property fmtid="{D5CDD505-2E9C-101B-9397-08002B2CF9AE}" pid="3" name="MediaServiceImageTags">
    <vt:lpwstr/>
  </property>
</Properties>
</file>