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61" r:id="rId5"/>
    <p:sldId id="274" r:id="rId6"/>
    <p:sldId id="267" r:id="rId7"/>
    <p:sldId id="272" r:id="rId8"/>
    <p:sldId id="294" r:id="rId9"/>
    <p:sldId id="296"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297" r:id="rId25"/>
    <p:sldId id="312" r:id="rId26"/>
    <p:sldId id="313" r:id="rId27"/>
    <p:sldId id="314" r:id="rId28"/>
    <p:sldId id="315" r:id="rId29"/>
    <p:sldId id="317" r:id="rId30"/>
    <p:sldId id="318" r:id="rId31"/>
    <p:sldId id="319" r:id="rId32"/>
    <p:sldId id="320" r:id="rId33"/>
    <p:sldId id="264" r:id="rId34"/>
    <p:sldId id="295" r:id="rId35"/>
    <p:sldId id="27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840" autoAdjust="0"/>
  </p:normalViewPr>
  <p:slideViewPr>
    <p:cSldViewPr snapToGrid="0">
      <p:cViewPr varScale="1">
        <p:scale>
          <a:sx n="67" d="100"/>
          <a:sy n="67" d="100"/>
        </p:scale>
        <p:origin x="41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Lethbridge" userId="S::r.lethbridge@maryhare.org.uk::01d3f269-fb9b-4f76-9702-8b09c9efe539" providerId="AD" clId="Web-{D4AFC9F7-550E-406B-07D6-499FEB210C4F}"/>
    <pc:docChg chg="sldOrd">
      <pc:chgData name="Rachael Lethbridge" userId="S::r.lethbridge@maryhare.org.uk::01d3f269-fb9b-4f76-9702-8b09c9efe539" providerId="AD" clId="Web-{D4AFC9F7-550E-406B-07D6-499FEB210C4F}" dt="2020-09-22T13:10:15.216" v="0"/>
      <pc:docMkLst>
        <pc:docMk/>
      </pc:docMkLst>
      <pc:sldChg chg="ord">
        <pc:chgData name="Rachael Lethbridge" userId="S::r.lethbridge@maryhare.org.uk::01d3f269-fb9b-4f76-9702-8b09c9efe539" providerId="AD" clId="Web-{D4AFC9F7-550E-406B-07D6-499FEB210C4F}" dt="2020-09-22T13:10:15.216" v="0"/>
        <pc:sldMkLst>
          <pc:docMk/>
          <pc:sldMk cId="3804894327" sldId="271"/>
        </pc:sldMkLst>
      </pc:sldChg>
    </pc:docChg>
  </pc:docChgLst>
  <pc:docChgLst>
    <pc:chgData name="Rachael Lethbridge" userId="01d3f269-fb9b-4f76-9702-8b09c9efe539" providerId="ADAL" clId="{C35E5688-87D3-41B6-A0C7-B107A20AE639}"/>
    <pc:docChg chg="modSld">
      <pc:chgData name="Rachael Lethbridge" userId="01d3f269-fb9b-4f76-9702-8b09c9efe539" providerId="ADAL" clId="{C35E5688-87D3-41B6-A0C7-B107A20AE639}" dt="2020-06-24T13:59:37.195" v="49" actId="20577"/>
      <pc:docMkLst>
        <pc:docMk/>
      </pc:docMkLst>
      <pc:sldChg chg="modNotesTx">
        <pc:chgData name="Rachael Lethbridge" userId="01d3f269-fb9b-4f76-9702-8b09c9efe539" providerId="ADAL" clId="{C35E5688-87D3-41B6-A0C7-B107A20AE639}" dt="2020-06-24T13:59:37.195" v="49" actId="20577"/>
        <pc:sldMkLst>
          <pc:docMk/>
          <pc:sldMk cId="3804894327" sldId="271"/>
        </pc:sldMkLst>
      </pc:sldChg>
      <pc:sldChg chg="modNotesTx">
        <pc:chgData name="Rachael Lethbridge" userId="01d3f269-fb9b-4f76-9702-8b09c9efe539" providerId="ADAL" clId="{C35E5688-87D3-41B6-A0C7-B107A20AE639}" dt="2020-06-24T13:58:21.972" v="47" actId="20577"/>
        <pc:sldMkLst>
          <pc:docMk/>
          <pc:sldMk cId="2638617306" sldId="294"/>
        </pc:sldMkLst>
      </pc:sldChg>
    </pc:docChg>
  </pc:docChgLst>
  <pc:docChgLst>
    <pc:chgData name="Rachael Lethbridge" userId="01d3f269-fb9b-4f76-9702-8b09c9efe539" providerId="ADAL" clId="{005FDD23-B05D-498E-A2FB-DC22E9FA5455}"/>
    <pc:docChg chg="modSld">
      <pc:chgData name="Rachael Lethbridge" userId="01d3f269-fb9b-4f76-9702-8b09c9efe539" providerId="ADAL" clId="{005FDD23-B05D-498E-A2FB-DC22E9FA5455}" dt="2021-01-23T12:19:41.665" v="62" actId="20577"/>
      <pc:docMkLst>
        <pc:docMk/>
      </pc:docMkLst>
      <pc:sldChg chg="modNotesTx">
        <pc:chgData name="Rachael Lethbridge" userId="01d3f269-fb9b-4f76-9702-8b09c9efe539" providerId="ADAL" clId="{005FDD23-B05D-498E-A2FB-DC22E9FA5455}" dt="2021-01-23T12:19:41.665" v="62" actId="20577"/>
        <pc:sldMkLst>
          <pc:docMk/>
          <pc:sldMk cId="3804894327" sldId="271"/>
        </pc:sldMkLst>
      </pc:sldChg>
      <pc:sldChg chg="modNotesTx">
        <pc:chgData name="Rachael Lethbridge" userId="01d3f269-fb9b-4f76-9702-8b09c9efe539" providerId="ADAL" clId="{005FDD23-B05D-498E-A2FB-DC22E9FA5455}" dt="2021-01-23T12:16:53.833" v="20" actId="20577"/>
        <pc:sldMkLst>
          <pc:docMk/>
          <pc:sldMk cId="3488621572" sldId="272"/>
        </pc:sldMkLst>
      </pc:sldChg>
    </pc:docChg>
  </pc:docChgLst>
  <pc:docChgLst>
    <pc:chgData name="Rachael Lethbridge" userId="01d3f269-fb9b-4f76-9702-8b09c9efe539" providerId="ADAL" clId="{4F09E8C1-ADD7-4791-90E1-B2C344119694}"/>
    <pc:docChg chg="custSel modSld sldOrd">
      <pc:chgData name="Rachael Lethbridge" userId="01d3f269-fb9b-4f76-9702-8b09c9efe539" providerId="ADAL" clId="{4F09E8C1-ADD7-4791-90E1-B2C344119694}" dt="2020-10-27T06:41:00.730" v="264" actId="313"/>
      <pc:docMkLst>
        <pc:docMk/>
      </pc:docMkLst>
      <pc:sldChg chg="modNotesTx">
        <pc:chgData name="Rachael Lethbridge" userId="01d3f269-fb9b-4f76-9702-8b09c9efe539" providerId="ADAL" clId="{4F09E8C1-ADD7-4791-90E1-B2C344119694}" dt="2020-10-27T06:41:00.730" v="264" actId="313"/>
        <pc:sldMkLst>
          <pc:docMk/>
          <pc:sldMk cId="3488621572" sldId="272"/>
        </pc:sldMkLst>
      </pc:sldChg>
      <pc:sldChg chg="modNotesTx">
        <pc:chgData name="Rachael Lethbridge" userId="01d3f269-fb9b-4f76-9702-8b09c9efe539" providerId="ADAL" clId="{4F09E8C1-ADD7-4791-90E1-B2C344119694}" dt="2020-10-26T11:30:04.920" v="93" actId="20577"/>
        <pc:sldMkLst>
          <pc:docMk/>
          <pc:sldMk cId="2638617306" sldId="294"/>
        </pc:sldMkLst>
      </pc:sldChg>
      <pc:sldChg chg="ord">
        <pc:chgData name="Rachael Lethbridge" userId="01d3f269-fb9b-4f76-9702-8b09c9efe539" providerId="ADAL" clId="{4F09E8C1-ADD7-4791-90E1-B2C344119694}" dt="2020-10-24T08:13:58.051" v="0"/>
        <pc:sldMkLst>
          <pc:docMk/>
          <pc:sldMk cId="670791300"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B44E3-1B9C-4268-97FF-CB00DDAD2495}" type="datetimeFigureOut">
              <a:rPr lang="en-GB" smtClean="0"/>
              <a:pPr/>
              <a:t>23/01/2021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EF11F-1AF1-4CC9-8BA7-4CDC78D6171D}" type="slidenum">
              <a:rPr lang="en-GB" smtClean="0"/>
              <a:pPr/>
              <a:t>‹#›</a:t>
            </a:fld>
            <a:endParaRPr lang="en-GB"/>
          </a:p>
        </p:txBody>
      </p:sp>
    </p:spTree>
    <p:extLst>
      <p:ext uri="{BB962C8B-B14F-4D97-AF65-F5344CB8AC3E}">
        <p14:creationId xmlns:p14="http://schemas.microsoft.com/office/powerpoint/2010/main" val="1672027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Cold test</a:t>
            </a:r>
          </a:p>
          <a:p>
            <a:r>
              <a:rPr lang="en-GB" sz="1200" kern="1200" dirty="0">
                <a:solidFill>
                  <a:schemeClr val="tx1"/>
                </a:solidFill>
                <a:effectLst/>
                <a:latin typeface="+mn-lt"/>
                <a:ea typeface="+mn-ea"/>
                <a:cs typeface="+mn-cs"/>
              </a:rPr>
              <a:t>The vocabulary topic test is completed at the beginning of the intervention which will give a baseline and generate target words.  </a:t>
            </a:r>
          </a:p>
          <a:p>
            <a:r>
              <a:rPr lang="en-GB" sz="1200" kern="1200" dirty="0">
                <a:solidFill>
                  <a:schemeClr val="tx1"/>
                </a:solidFill>
                <a:effectLst/>
                <a:latin typeface="+mn-lt"/>
                <a:ea typeface="+mn-ea"/>
                <a:cs typeface="+mn-cs"/>
              </a:rPr>
              <a:t>Students need to complete the missing word. They are given the first letter. </a:t>
            </a:r>
          </a:p>
          <a:p>
            <a:r>
              <a:rPr lang="en-GB" sz="1200" kern="1200" dirty="0">
                <a:solidFill>
                  <a:schemeClr val="tx1"/>
                </a:solidFill>
                <a:effectLst/>
                <a:latin typeface="+mn-lt"/>
                <a:ea typeface="+mn-ea"/>
                <a:cs typeface="+mn-cs"/>
              </a:rPr>
              <a:t>Give the full test or choose how many words to assess based on students needs/ability, e.g. just the first five words.</a:t>
            </a:r>
          </a:p>
          <a:p>
            <a:r>
              <a:rPr lang="en-GB" sz="1200" kern="1200" dirty="0">
                <a:solidFill>
                  <a:schemeClr val="tx1"/>
                </a:solidFill>
                <a:effectLst/>
                <a:latin typeface="+mn-lt"/>
                <a:ea typeface="+mn-ea"/>
                <a:cs typeface="+mn-cs"/>
              </a:rPr>
              <a:t>Apply students’ normal way of working, e.g. you can read the questions to the student.</a:t>
            </a:r>
          </a:p>
          <a:p>
            <a:r>
              <a:rPr lang="en-GB" sz="1200" kern="1200" dirty="0">
                <a:solidFill>
                  <a:schemeClr val="tx1"/>
                </a:solidFill>
                <a:effectLst/>
                <a:latin typeface="+mn-lt"/>
                <a:ea typeface="+mn-ea"/>
                <a:cs typeface="+mn-cs"/>
              </a:rPr>
              <a:t>When marking, allow 2 marks for a fully correct answer, 1 mark if the intention of the word is correct but there is a spelling or word variation error (e.g. day instead of days), 0 if wrong or blank. You will use the results from this to inform the Word Wizard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Do not go through this assessment with the students after to avoid them becoming overfamiliar with the questions. Use the results to inform the words you focus on in the following lessons.</a:t>
            </a:r>
            <a:r>
              <a:rPr lang="en-US" sz="1200" b="0" i="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a:t>
            </a:fld>
            <a:endParaRPr lang="en-GB"/>
          </a:p>
        </p:txBody>
      </p:sp>
    </p:spTree>
    <p:extLst>
      <p:ext uri="{BB962C8B-B14F-4D97-AF65-F5344CB8AC3E}">
        <p14:creationId xmlns:p14="http://schemas.microsoft.com/office/powerpoint/2010/main" val="879671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11</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12</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13</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14</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15</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16</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17</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18</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19</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20</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Mathematically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 opportunity to link the topic with other subjects and the wider world.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 the students lead the discussion. Look for opportunities to include target words.</a:t>
            </a:r>
          </a:p>
          <a:p>
            <a:r>
              <a:rPr lang="en-GB" dirty="0"/>
              <a:t>Conversation ideas: Roman numerals, Salvador Dali, art in Maths</a:t>
            </a:r>
          </a:p>
          <a:p>
            <a:r>
              <a:rPr lang="en-GB" dirty="0"/>
              <a:t>Research Salvador Dali art work. What do you think the wonky clock represents?</a:t>
            </a:r>
          </a:p>
        </p:txBody>
      </p:sp>
      <p:sp>
        <p:nvSpPr>
          <p:cNvPr id="4" name="Slide Number Placeholder 3"/>
          <p:cNvSpPr>
            <a:spLocks noGrp="1"/>
          </p:cNvSpPr>
          <p:nvPr>
            <p:ph type="sldNum" sz="quarter" idx="5"/>
          </p:nvPr>
        </p:nvSpPr>
        <p:spPr/>
        <p:txBody>
          <a:bodyPr/>
          <a:lstStyle/>
          <a:p>
            <a:fld id="{173EF11F-1AF1-4CC9-8BA7-4CDC78D6171D}" type="slidenum">
              <a:rPr lang="en-GB" smtClean="0"/>
              <a:pPr/>
              <a:t>3</a:t>
            </a:fld>
            <a:endParaRPr lang="en-GB"/>
          </a:p>
        </p:txBody>
      </p:sp>
    </p:spTree>
    <p:extLst>
      <p:ext uri="{BB962C8B-B14F-4D97-AF65-F5344CB8AC3E}">
        <p14:creationId xmlns:p14="http://schemas.microsoft.com/office/powerpoint/2010/main" val="2785283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21</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22</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23</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24</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25</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26</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27</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28</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29</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Joke Time</a:t>
            </a:r>
          </a:p>
          <a:p>
            <a:r>
              <a:rPr lang="en-US" dirty="0">
                <a:cs typeface="Calibri"/>
              </a:rPr>
              <a:t>Can students guess the punch line?</a:t>
            </a:r>
          </a:p>
        </p:txBody>
      </p:sp>
      <p:sp>
        <p:nvSpPr>
          <p:cNvPr id="4" name="Slide Number Placeholder 3"/>
          <p:cNvSpPr>
            <a:spLocks noGrp="1"/>
          </p:cNvSpPr>
          <p:nvPr>
            <p:ph type="sldNum" sz="quarter" idx="5"/>
          </p:nvPr>
        </p:nvSpPr>
        <p:spPr/>
        <p:txBody>
          <a:bodyPr/>
          <a:lstStyle/>
          <a:p>
            <a:fld id="{173EF11F-1AF1-4CC9-8BA7-4CDC78D6171D}" type="slidenum">
              <a:rPr lang="en-GB" smtClean="0"/>
              <a:pPr/>
              <a:t>30</a:t>
            </a:fld>
            <a:endParaRPr lang="en-GB"/>
          </a:p>
        </p:txBody>
      </p:sp>
    </p:spTree>
    <p:extLst>
      <p:ext uri="{BB962C8B-B14F-4D97-AF65-F5344CB8AC3E}">
        <p14:creationId xmlns:p14="http://schemas.microsoft.com/office/powerpoint/2010/main" val="95287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activity is designed to introduce each topic word. It will also start the process of committing them to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play the game memorise where the words are. One will be removed. Which one has gone?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12 of the 15 words have been included. Once, seconds and year are not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 edit this PowerPoint to change the words you want to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4</a:t>
            </a:fld>
            <a:endParaRPr lang="en-GB"/>
          </a:p>
        </p:txBody>
      </p:sp>
    </p:spTree>
    <p:extLst>
      <p:ext uri="{BB962C8B-B14F-4D97-AF65-F5344CB8AC3E}">
        <p14:creationId xmlns:p14="http://schemas.microsoft.com/office/powerpoint/2010/main" val="2713674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Joke Time</a:t>
            </a:r>
          </a:p>
          <a:p>
            <a:r>
              <a:rPr lang="en-US" dirty="0">
                <a:cs typeface="Calibri"/>
              </a:rPr>
              <a:t>Can students guess the punch line?</a:t>
            </a:r>
          </a:p>
        </p:txBody>
      </p:sp>
      <p:sp>
        <p:nvSpPr>
          <p:cNvPr id="4" name="Slide Number Placeholder 3"/>
          <p:cNvSpPr>
            <a:spLocks noGrp="1"/>
          </p:cNvSpPr>
          <p:nvPr>
            <p:ph type="sldNum" sz="quarter" idx="5"/>
          </p:nvPr>
        </p:nvSpPr>
        <p:spPr/>
        <p:txBody>
          <a:bodyPr/>
          <a:lstStyle/>
          <a:p>
            <a:fld id="{173EF11F-1AF1-4CC9-8BA7-4CDC78D6171D}" type="slidenum">
              <a:rPr lang="en-GB" smtClean="0"/>
              <a:pPr/>
              <a:t>31</a:t>
            </a:fld>
            <a:endParaRPr lang="en-GB"/>
          </a:p>
        </p:txBody>
      </p:sp>
    </p:spTree>
    <p:extLst>
      <p:ext uri="{BB962C8B-B14F-4D97-AF65-F5344CB8AC3E}">
        <p14:creationId xmlns:p14="http://schemas.microsoft.com/office/powerpoint/2010/main" val="952873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I went to the market…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Working in small groups, a student names one of the topic words e.g. minute, the next student has to repeat their word and name another e.g. </a:t>
            </a:r>
            <a:r>
              <a:rPr lang="en-GB" sz="1200" kern="1200">
                <a:solidFill>
                  <a:schemeClr val="tx1"/>
                </a:solidFill>
                <a:effectLst/>
                <a:latin typeface="+mn-lt"/>
                <a:ea typeface="+mn-ea"/>
                <a:cs typeface="+mn-cs"/>
              </a:rPr>
              <a:t>minute, week.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Continue for as long as the memory will allow!</a:t>
            </a:r>
          </a:p>
          <a:p>
            <a:r>
              <a:rPr lang="en-GB" sz="1200" kern="1200" dirty="0">
                <a:solidFill>
                  <a:schemeClr val="tx1"/>
                </a:solidFill>
                <a:effectLst/>
                <a:latin typeface="+mn-lt"/>
                <a:ea typeface="+mn-ea"/>
                <a:cs typeface="+mn-cs"/>
              </a:rPr>
              <a:t>You may want to display the words from Kim’s game to support the students.</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32</a:t>
            </a:fld>
            <a:endParaRPr lang="en-GB"/>
          </a:p>
        </p:txBody>
      </p:sp>
    </p:spTree>
    <p:extLst>
      <p:ext uri="{BB962C8B-B14F-4D97-AF65-F5344CB8AC3E}">
        <p14:creationId xmlns:p14="http://schemas.microsoft.com/office/powerpoint/2010/main" val="386831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5</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6</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7</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8</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9</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10</a:t>
            </a:fld>
            <a:endParaRPr lang="en-GB"/>
          </a:p>
        </p:txBody>
      </p:sp>
    </p:spTree>
    <p:extLst>
      <p:ext uri="{BB962C8B-B14F-4D97-AF65-F5344CB8AC3E}">
        <p14:creationId xmlns:p14="http://schemas.microsoft.com/office/powerpoint/2010/main" val="15907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94F8-ADC5-4E23-AE58-9DD35361F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3355D5-515F-47D5-9390-617666D02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599DD0-6262-471F-9718-D6F3885B6DED}"/>
              </a:ext>
            </a:extLst>
          </p:cNvPr>
          <p:cNvSpPr>
            <a:spLocks noGrp="1"/>
          </p:cNvSpPr>
          <p:nvPr>
            <p:ph type="dt" sz="half" idx="10"/>
          </p:nvPr>
        </p:nvSpPr>
        <p:spPr/>
        <p:txBody>
          <a:bodyPr/>
          <a:lstStyle/>
          <a:p>
            <a:fld id="{7BC81808-2696-433F-912E-A694810935F4}" type="datetimeFigureOut">
              <a:rPr lang="en-GB" smtClean="0"/>
              <a:pPr/>
              <a:t>23/01/2021</a:t>
            </a:fld>
            <a:endParaRPr lang="en-GB"/>
          </a:p>
        </p:txBody>
      </p:sp>
      <p:sp>
        <p:nvSpPr>
          <p:cNvPr id="5" name="Footer Placeholder 4">
            <a:extLst>
              <a:ext uri="{FF2B5EF4-FFF2-40B4-BE49-F238E27FC236}">
                <a16:creationId xmlns:a16="http://schemas.microsoft.com/office/drawing/2014/main" id="{7A375C5B-7F8F-4760-A26A-0B2F25FF19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DF4308-6B46-46E5-8656-04AAFD826CBD}"/>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85718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7D4E-27D7-48D3-9835-200D80B9012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522405-F98A-4A23-9EC2-BCE92D8F3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F233FE-10FF-41F9-B7A3-0F387557D931}"/>
              </a:ext>
            </a:extLst>
          </p:cNvPr>
          <p:cNvSpPr>
            <a:spLocks noGrp="1"/>
          </p:cNvSpPr>
          <p:nvPr>
            <p:ph type="dt" sz="half" idx="10"/>
          </p:nvPr>
        </p:nvSpPr>
        <p:spPr/>
        <p:txBody>
          <a:bodyPr/>
          <a:lstStyle/>
          <a:p>
            <a:fld id="{7BC81808-2696-433F-912E-A694810935F4}" type="datetimeFigureOut">
              <a:rPr lang="en-GB" smtClean="0"/>
              <a:pPr/>
              <a:t>23/01/2021</a:t>
            </a:fld>
            <a:endParaRPr lang="en-GB"/>
          </a:p>
        </p:txBody>
      </p:sp>
      <p:sp>
        <p:nvSpPr>
          <p:cNvPr id="5" name="Footer Placeholder 4">
            <a:extLst>
              <a:ext uri="{FF2B5EF4-FFF2-40B4-BE49-F238E27FC236}">
                <a16:creationId xmlns:a16="http://schemas.microsoft.com/office/drawing/2014/main" id="{0C002B77-3605-4A61-8E55-DFDED8BA88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79E839-D082-4DAF-9549-E67C5EEBF942}"/>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152526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7E245C-1F44-4E0B-AFAC-12C93D9242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588819-FD41-469F-811E-09156D27D5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732C39-31E5-4E28-8681-BB0D85F6FE91}"/>
              </a:ext>
            </a:extLst>
          </p:cNvPr>
          <p:cNvSpPr>
            <a:spLocks noGrp="1"/>
          </p:cNvSpPr>
          <p:nvPr>
            <p:ph type="dt" sz="half" idx="10"/>
          </p:nvPr>
        </p:nvSpPr>
        <p:spPr/>
        <p:txBody>
          <a:bodyPr/>
          <a:lstStyle/>
          <a:p>
            <a:fld id="{7BC81808-2696-433F-912E-A694810935F4}" type="datetimeFigureOut">
              <a:rPr lang="en-GB" smtClean="0"/>
              <a:pPr/>
              <a:t>23/01/2021</a:t>
            </a:fld>
            <a:endParaRPr lang="en-GB"/>
          </a:p>
        </p:txBody>
      </p:sp>
      <p:sp>
        <p:nvSpPr>
          <p:cNvPr id="5" name="Footer Placeholder 4">
            <a:extLst>
              <a:ext uri="{FF2B5EF4-FFF2-40B4-BE49-F238E27FC236}">
                <a16:creationId xmlns:a16="http://schemas.microsoft.com/office/drawing/2014/main" id="{8A48FE4A-ED2E-4B5F-B00C-231034EBD4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C6AE6F-64EA-4C97-941B-A22F75C33840}"/>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434762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CB31-63AB-4B01-981F-68BD20203A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155157-2515-444D-8012-EE7B52A8F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A8489-D49D-4751-8406-E25FEADF5A23}"/>
              </a:ext>
            </a:extLst>
          </p:cNvPr>
          <p:cNvSpPr>
            <a:spLocks noGrp="1"/>
          </p:cNvSpPr>
          <p:nvPr>
            <p:ph type="dt" sz="half" idx="10"/>
          </p:nvPr>
        </p:nvSpPr>
        <p:spPr/>
        <p:txBody>
          <a:bodyPr/>
          <a:lstStyle/>
          <a:p>
            <a:fld id="{7BC81808-2696-433F-912E-A694810935F4}" type="datetimeFigureOut">
              <a:rPr lang="en-GB" smtClean="0"/>
              <a:pPr/>
              <a:t>23/01/2021</a:t>
            </a:fld>
            <a:endParaRPr lang="en-GB"/>
          </a:p>
        </p:txBody>
      </p:sp>
      <p:sp>
        <p:nvSpPr>
          <p:cNvPr id="5" name="Footer Placeholder 4">
            <a:extLst>
              <a:ext uri="{FF2B5EF4-FFF2-40B4-BE49-F238E27FC236}">
                <a16:creationId xmlns:a16="http://schemas.microsoft.com/office/drawing/2014/main" id="{8F1734FF-185D-4C6A-B06B-08B2AEA24A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F30B6B-7E41-417D-BEBF-D543226BD000}"/>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75788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279F-5C02-45F7-AF82-3BAF0AB519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C8396C3-37B6-4A24-9969-A2AB410BCC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DF52A-F705-4211-A539-9787AEE66512}"/>
              </a:ext>
            </a:extLst>
          </p:cNvPr>
          <p:cNvSpPr>
            <a:spLocks noGrp="1"/>
          </p:cNvSpPr>
          <p:nvPr>
            <p:ph type="dt" sz="half" idx="10"/>
          </p:nvPr>
        </p:nvSpPr>
        <p:spPr/>
        <p:txBody>
          <a:bodyPr/>
          <a:lstStyle/>
          <a:p>
            <a:fld id="{7BC81808-2696-433F-912E-A694810935F4}" type="datetimeFigureOut">
              <a:rPr lang="en-GB" smtClean="0"/>
              <a:pPr/>
              <a:t>23/01/2021</a:t>
            </a:fld>
            <a:endParaRPr lang="en-GB"/>
          </a:p>
        </p:txBody>
      </p:sp>
      <p:sp>
        <p:nvSpPr>
          <p:cNvPr id="5" name="Footer Placeholder 4">
            <a:extLst>
              <a:ext uri="{FF2B5EF4-FFF2-40B4-BE49-F238E27FC236}">
                <a16:creationId xmlns:a16="http://schemas.microsoft.com/office/drawing/2014/main" id="{EE266A18-6ECD-48A0-B53D-629C35BBA9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331FC2-A4CC-4559-8E68-A24E87196389}"/>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060042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5E185-DAA6-47EA-B7F1-0321D2A456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9A445D-A0D3-46C0-8215-C98293A76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397336A-926C-4E2A-8DDE-43780A1F19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930325-4DC4-4603-9C43-68D6841C73F3}"/>
              </a:ext>
            </a:extLst>
          </p:cNvPr>
          <p:cNvSpPr>
            <a:spLocks noGrp="1"/>
          </p:cNvSpPr>
          <p:nvPr>
            <p:ph type="dt" sz="half" idx="10"/>
          </p:nvPr>
        </p:nvSpPr>
        <p:spPr/>
        <p:txBody>
          <a:bodyPr/>
          <a:lstStyle/>
          <a:p>
            <a:fld id="{7BC81808-2696-433F-912E-A694810935F4}" type="datetimeFigureOut">
              <a:rPr lang="en-GB" smtClean="0"/>
              <a:pPr/>
              <a:t>23/01/2021</a:t>
            </a:fld>
            <a:endParaRPr lang="en-GB"/>
          </a:p>
        </p:txBody>
      </p:sp>
      <p:sp>
        <p:nvSpPr>
          <p:cNvPr id="6" name="Footer Placeholder 5">
            <a:extLst>
              <a:ext uri="{FF2B5EF4-FFF2-40B4-BE49-F238E27FC236}">
                <a16:creationId xmlns:a16="http://schemas.microsoft.com/office/drawing/2014/main" id="{E6DF1375-4322-4C24-9C48-6A54A94817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26EB12-DA4B-46B5-9D58-65118494C217}"/>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51935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EBFB-908D-40CD-8C98-530236EB969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73AB9C-04C1-4958-AAF6-1DC17CDBE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32CF36-A79C-41C8-95C6-E17E484DD2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B61D78B-09D7-41D2-BE29-613839D7E1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B8390-57EC-4C6E-92ED-02EEA13D0C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8F5F0A-CF91-4AD5-B401-F7AEA2713E95}"/>
              </a:ext>
            </a:extLst>
          </p:cNvPr>
          <p:cNvSpPr>
            <a:spLocks noGrp="1"/>
          </p:cNvSpPr>
          <p:nvPr>
            <p:ph type="dt" sz="half" idx="10"/>
          </p:nvPr>
        </p:nvSpPr>
        <p:spPr/>
        <p:txBody>
          <a:bodyPr/>
          <a:lstStyle/>
          <a:p>
            <a:fld id="{7BC81808-2696-433F-912E-A694810935F4}" type="datetimeFigureOut">
              <a:rPr lang="en-GB" smtClean="0"/>
              <a:pPr/>
              <a:t>23/01/2021</a:t>
            </a:fld>
            <a:endParaRPr lang="en-GB"/>
          </a:p>
        </p:txBody>
      </p:sp>
      <p:sp>
        <p:nvSpPr>
          <p:cNvPr id="8" name="Footer Placeholder 7">
            <a:extLst>
              <a:ext uri="{FF2B5EF4-FFF2-40B4-BE49-F238E27FC236}">
                <a16:creationId xmlns:a16="http://schemas.microsoft.com/office/drawing/2014/main" id="{B9D4C6E1-EE17-4E92-A2D7-2569A71AB0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5F817C-C73E-4D97-8965-17A185FD9A28}"/>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75701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BAB8-DFE0-45B2-9B8C-2A851A82CA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7388C7-DC29-44B1-927C-9565EDBDEBA5}"/>
              </a:ext>
            </a:extLst>
          </p:cNvPr>
          <p:cNvSpPr>
            <a:spLocks noGrp="1"/>
          </p:cNvSpPr>
          <p:nvPr>
            <p:ph type="dt" sz="half" idx="10"/>
          </p:nvPr>
        </p:nvSpPr>
        <p:spPr/>
        <p:txBody>
          <a:bodyPr/>
          <a:lstStyle/>
          <a:p>
            <a:fld id="{7BC81808-2696-433F-912E-A694810935F4}" type="datetimeFigureOut">
              <a:rPr lang="en-GB" smtClean="0"/>
              <a:pPr/>
              <a:t>23/01/2021</a:t>
            </a:fld>
            <a:endParaRPr lang="en-GB"/>
          </a:p>
        </p:txBody>
      </p:sp>
      <p:sp>
        <p:nvSpPr>
          <p:cNvPr id="4" name="Footer Placeholder 3">
            <a:extLst>
              <a:ext uri="{FF2B5EF4-FFF2-40B4-BE49-F238E27FC236}">
                <a16:creationId xmlns:a16="http://schemas.microsoft.com/office/drawing/2014/main" id="{1D2EAB97-068C-48FD-A6F9-E963A95622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396028-E4DC-4F7D-83E6-F4DB7F1F1EEF}"/>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77774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052AC-709F-41D9-A411-DA924A0701A8}"/>
              </a:ext>
            </a:extLst>
          </p:cNvPr>
          <p:cNvSpPr>
            <a:spLocks noGrp="1"/>
          </p:cNvSpPr>
          <p:nvPr>
            <p:ph type="dt" sz="half" idx="10"/>
          </p:nvPr>
        </p:nvSpPr>
        <p:spPr/>
        <p:txBody>
          <a:bodyPr/>
          <a:lstStyle/>
          <a:p>
            <a:fld id="{7BC81808-2696-433F-912E-A694810935F4}" type="datetimeFigureOut">
              <a:rPr lang="en-GB" smtClean="0"/>
              <a:pPr/>
              <a:t>23/01/2021</a:t>
            </a:fld>
            <a:endParaRPr lang="en-GB"/>
          </a:p>
        </p:txBody>
      </p:sp>
      <p:sp>
        <p:nvSpPr>
          <p:cNvPr id="3" name="Footer Placeholder 2">
            <a:extLst>
              <a:ext uri="{FF2B5EF4-FFF2-40B4-BE49-F238E27FC236}">
                <a16:creationId xmlns:a16="http://schemas.microsoft.com/office/drawing/2014/main" id="{75D7131D-95B0-4C02-BF58-DA30F1D399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FF1152-AABA-4670-9515-E86D6F530831}"/>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114801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9726-E102-4E7D-A090-EF6F93385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F46402-752E-4EE6-A3B7-094530E8A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52B677-8328-410F-8460-B56EF7C76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60227-FDDF-4B6C-B6B8-86DA665D9B04}"/>
              </a:ext>
            </a:extLst>
          </p:cNvPr>
          <p:cNvSpPr>
            <a:spLocks noGrp="1"/>
          </p:cNvSpPr>
          <p:nvPr>
            <p:ph type="dt" sz="half" idx="10"/>
          </p:nvPr>
        </p:nvSpPr>
        <p:spPr/>
        <p:txBody>
          <a:bodyPr/>
          <a:lstStyle/>
          <a:p>
            <a:fld id="{7BC81808-2696-433F-912E-A694810935F4}" type="datetimeFigureOut">
              <a:rPr lang="en-GB" smtClean="0"/>
              <a:pPr/>
              <a:t>23/01/2021</a:t>
            </a:fld>
            <a:endParaRPr lang="en-GB"/>
          </a:p>
        </p:txBody>
      </p:sp>
      <p:sp>
        <p:nvSpPr>
          <p:cNvPr id="6" name="Footer Placeholder 5">
            <a:extLst>
              <a:ext uri="{FF2B5EF4-FFF2-40B4-BE49-F238E27FC236}">
                <a16:creationId xmlns:a16="http://schemas.microsoft.com/office/drawing/2014/main" id="{3B443CA9-99A9-4889-807C-E0CCB24EB9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B6D10D-298F-4396-BC89-9260A54938E6}"/>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09960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FD7A-B592-4C14-B762-975307B03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2C8C55-B064-4D2A-979A-AF5DB7709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3110AE-067C-4265-97C9-04B1C17F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9FE34-CEB4-481B-93BB-F25C69D8F592}"/>
              </a:ext>
            </a:extLst>
          </p:cNvPr>
          <p:cNvSpPr>
            <a:spLocks noGrp="1"/>
          </p:cNvSpPr>
          <p:nvPr>
            <p:ph type="dt" sz="half" idx="10"/>
          </p:nvPr>
        </p:nvSpPr>
        <p:spPr/>
        <p:txBody>
          <a:bodyPr/>
          <a:lstStyle/>
          <a:p>
            <a:fld id="{7BC81808-2696-433F-912E-A694810935F4}" type="datetimeFigureOut">
              <a:rPr lang="en-GB" smtClean="0"/>
              <a:pPr/>
              <a:t>23/01/2021</a:t>
            </a:fld>
            <a:endParaRPr lang="en-GB"/>
          </a:p>
        </p:txBody>
      </p:sp>
      <p:sp>
        <p:nvSpPr>
          <p:cNvPr id="6" name="Footer Placeholder 5">
            <a:extLst>
              <a:ext uri="{FF2B5EF4-FFF2-40B4-BE49-F238E27FC236}">
                <a16:creationId xmlns:a16="http://schemas.microsoft.com/office/drawing/2014/main" id="{ABE79485-B67A-4186-A03C-95515BDCD5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B8FEC0-741B-403C-9CD2-F7B1983DE499}"/>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78226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2566D9-D0CD-4D51-9E6A-4DD738D57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F58B5C-7211-4175-98E5-0F6755577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416D74-72F1-4C92-A8F3-F3882E0990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1808-2696-433F-912E-A694810935F4}" type="datetimeFigureOut">
              <a:rPr lang="en-GB" smtClean="0"/>
              <a:pPr/>
              <a:t>23/01/2021</a:t>
            </a:fld>
            <a:endParaRPr lang="en-GB"/>
          </a:p>
        </p:txBody>
      </p:sp>
      <p:sp>
        <p:nvSpPr>
          <p:cNvPr id="5" name="Footer Placeholder 4">
            <a:extLst>
              <a:ext uri="{FF2B5EF4-FFF2-40B4-BE49-F238E27FC236}">
                <a16:creationId xmlns:a16="http://schemas.microsoft.com/office/drawing/2014/main" id="{26BFF467-71ED-4F6C-9730-A1B455B33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8EB7BB2-DD66-490B-A009-2D9043740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56ABA-3423-4CB6-BA20-9F7FDEE94371}" type="slidenum">
              <a:rPr lang="en-GB" smtClean="0"/>
              <a:pPr/>
              <a:t>‹#›</a:t>
            </a:fld>
            <a:endParaRPr lang="en-GB"/>
          </a:p>
        </p:txBody>
      </p:sp>
    </p:spTree>
    <p:extLst>
      <p:ext uri="{BB962C8B-B14F-4D97-AF65-F5344CB8AC3E}">
        <p14:creationId xmlns:p14="http://schemas.microsoft.com/office/powerpoint/2010/main" val="1516819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11.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18.png"/><Relationship Id="rId12"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18.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8.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377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pic>
        <p:nvPicPr>
          <p:cNvPr id="64" name="Picture 63" descr="card_shortest.png"/>
          <p:cNvPicPr>
            <a:picLocks noChangeAspect="1"/>
          </p:cNvPicPr>
          <p:nvPr/>
        </p:nvPicPr>
        <p:blipFill>
          <a:blip r:embed="rId12"/>
          <a:stretch>
            <a:fillRect/>
          </a:stretch>
        </p:blipFill>
        <p:spPr>
          <a:xfrm>
            <a:off x="6118771" y="3819719"/>
            <a:ext cx="2074967" cy="2786383"/>
          </a:xfrm>
          <a:prstGeom prst="rect">
            <a:avLst/>
          </a:prstGeom>
        </p:spPr>
      </p:pic>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pic>
        <p:nvPicPr>
          <p:cNvPr id="70" name="Picture 69" descr="card_shortest.png"/>
          <p:cNvPicPr>
            <a:picLocks noChangeAspect="1"/>
          </p:cNvPicPr>
          <p:nvPr/>
        </p:nvPicPr>
        <p:blipFill>
          <a:blip r:embed="rId14"/>
          <a:stretch>
            <a:fillRect/>
          </a:stretch>
        </p:blipFill>
        <p:spPr>
          <a:xfrm>
            <a:off x="10112799" y="1061700"/>
            <a:ext cx="2074967" cy="2786385"/>
          </a:xfrm>
          <a:prstGeom prst="rect">
            <a:avLst/>
          </a:prstGeom>
        </p:spPr>
      </p:pic>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8" name="Picture 37" descr="card_shortest.png"/>
          <p:cNvPicPr>
            <a:picLocks noChangeAspect="1"/>
          </p:cNvPicPr>
          <p:nvPr/>
        </p:nvPicPr>
        <p:blipFill>
          <a:blip r:embed="rId4"/>
          <a:stretch>
            <a:fillRect/>
          </a:stretch>
        </p:blipFill>
        <p:spPr>
          <a:xfrm>
            <a:off x="168822" y="1023602"/>
            <a:ext cx="2074967" cy="2786385"/>
          </a:xfrm>
          <a:prstGeom prst="rect">
            <a:avLst/>
          </a:prstGeom>
        </p:spPr>
      </p:pic>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pic>
        <p:nvPicPr>
          <p:cNvPr id="58" name="Picture 57" descr="card_shortest.png"/>
          <p:cNvPicPr>
            <a:picLocks noChangeAspect="1"/>
          </p:cNvPicPr>
          <p:nvPr/>
        </p:nvPicPr>
        <p:blipFill>
          <a:blip r:embed="rId10"/>
          <a:stretch>
            <a:fillRect/>
          </a:stretch>
        </p:blipFill>
        <p:spPr>
          <a:xfrm>
            <a:off x="2156369" y="3826069"/>
            <a:ext cx="2074967" cy="2786385"/>
          </a:xfrm>
          <a:prstGeom prst="rect">
            <a:avLst/>
          </a:prstGeom>
        </p:spPr>
      </p:pic>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pic>
        <p:nvPicPr>
          <p:cNvPr id="52" name="Picture 51" descr="card_shortest.png"/>
          <p:cNvPicPr>
            <a:picLocks noChangeAspect="1"/>
          </p:cNvPicPr>
          <p:nvPr/>
        </p:nvPicPr>
        <p:blipFill>
          <a:blip r:embed="rId8"/>
          <a:stretch>
            <a:fillRect/>
          </a:stretch>
        </p:blipFill>
        <p:spPr>
          <a:xfrm>
            <a:off x="8087275" y="1046885"/>
            <a:ext cx="2074967" cy="2786383"/>
          </a:xfrm>
          <a:prstGeom prst="rect">
            <a:avLst/>
          </a:prstGeom>
        </p:spPr>
      </p:pic>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70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pic>
        <p:nvPicPr>
          <p:cNvPr id="61" name="Picture 60" descr="card_shortest.png"/>
          <p:cNvPicPr>
            <a:picLocks noChangeAspect="1"/>
          </p:cNvPicPr>
          <p:nvPr/>
        </p:nvPicPr>
        <p:blipFill>
          <a:blip r:embed="rId11"/>
          <a:stretch>
            <a:fillRect/>
          </a:stretch>
        </p:blipFill>
        <p:spPr>
          <a:xfrm>
            <a:off x="4146034" y="3804902"/>
            <a:ext cx="2074967" cy="2786385"/>
          </a:xfrm>
          <a:prstGeom prst="rect">
            <a:avLst/>
          </a:prstGeom>
        </p:spPr>
      </p:pic>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pic>
        <p:nvPicPr>
          <p:cNvPr id="73" name="Picture 72" descr="card_shortest.png"/>
          <p:cNvPicPr>
            <a:picLocks noChangeAspect="1"/>
          </p:cNvPicPr>
          <p:nvPr/>
        </p:nvPicPr>
        <p:blipFill>
          <a:blip r:embed="rId15"/>
          <a:stretch>
            <a:fillRect/>
          </a:stretch>
        </p:blipFill>
        <p:spPr>
          <a:xfrm>
            <a:off x="10117032" y="3849351"/>
            <a:ext cx="2074967" cy="2786383"/>
          </a:xfrm>
          <a:prstGeom prst="rect">
            <a:avLst/>
          </a:prstGeom>
        </p:spPr>
      </p:pic>
    </p:spTree>
    <p:extLst>
      <p:ext uri="{BB962C8B-B14F-4D97-AF65-F5344CB8AC3E}">
        <p14:creationId xmlns:p14="http://schemas.microsoft.com/office/powerpoint/2010/main" val="2638617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pic>
        <p:nvPicPr>
          <p:cNvPr id="49" name="Picture 48" descr="card_shortest.png"/>
          <p:cNvPicPr>
            <a:picLocks noChangeAspect="1"/>
          </p:cNvPicPr>
          <p:nvPr/>
        </p:nvPicPr>
        <p:blipFill>
          <a:blip r:embed="rId7"/>
          <a:stretch>
            <a:fillRect/>
          </a:stretch>
        </p:blipFill>
        <p:spPr>
          <a:xfrm>
            <a:off x="6114538" y="1032068"/>
            <a:ext cx="2074967" cy="2786385"/>
          </a:xfrm>
          <a:prstGeom prst="rect">
            <a:avLst/>
          </a:prstGeom>
        </p:spPr>
      </p:pic>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pic>
        <p:nvPicPr>
          <p:cNvPr id="67" name="Picture 66" descr="card_shortest.png"/>
          <p:cNvPicPr>
            <a:picLocks noChangeAspect="1"/>
          </p:cNvPicPr>
          <p:nvPr/>
        </p:nvPicPr>
        <p:blipFill>
          <a:blip r:embed="rId13"/>
          <a:stretch>
            <a:fillRect/>
          </a:stretch>
        </p:blipFill>
        <p:spPr>
          <a:xfrm>
            <a:off x="8091508" y="3834535"/>
            <a:ext cx="2074967" cy="2786383"/>
          </a:xfrm>
          <a:prstGeom prst="rect">
            <a:avLst/>
          </a:prstGeom>
        </p:spPr>
      </p:pic>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pic>
        <p:nvPicPr>
          <p:cNvPr id="43" name="Picture 42" descr="card_shortest.png"/>
          <p:cNvPicPr>
            <a:picLocks noChangeAspect="1"/>
          </p:cNvPicPr>
          <p:nvPr/>
        </p:nvPicPr>
        <p:blipFill>
          <a:blip r:embed="rId5"/>
          <a:stretch>
            <a:fillRect/>
          </a:stretch>
        </p:blipFill>
        <p:spPr>
          <a:xfrm>
            <a:off x="2152136" y="1038419"/>
            <a:ext cx="2074967" cy="2786385"/>
          </a:xfrm>
          <a:prstGeom prst="rect">
            <a:avLst/>
          </a:prstGeom>
        </p:spPr>
      </p:pic>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45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791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791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89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62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42"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5"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48"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51"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54"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57"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60"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63"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66"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69"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72"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pic>
        <p:nvPicPr>
          <p:cNvPr id="46" name="Picture 45" descr="card_shortest.png"/>
          <p:cNvPicPr>
            <a:picLocks noChangeAspect="1"/>
          </p:cNvPicPr>
          <p:nvPr/>
        </p:nvPicPr>
        <p:blipFill>
          <a:blip r:embed="rId6"/>
          <a:stretch>
            <a:fillRect/>
          </a:stretch>
        </p:blipFill>
        <p:spPr>
          <a:xfrm>
            <a:off x="4141801" y="1017252"/>
            <a:ext cx="2074967" cy="2786385"/>
          </a:xfrm>
          <a:prstGeom prst="rect">
            <a:avLst/>
          </a:prstGeom>
        </p:spPr>
      </p:pic>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pic>
        <p:nvPicPr>
          <p:cNvPr id="55" name="Picture 54" descr="card_shortest.png"/>
          <p:cNvPicPr>
            <a:picLocks noChangeAspect="1"/>
          </p:cNvPicPr>
          <p:nvPr/>
        </p:nvPicPr>
        <p:blipFill>
          <a:blip r:embed="rId9"/>
          <a:stretch>
            <a:fillRect/>
          </a:stretch>
        </p:blipFill>
        <p:spPr>
          <a:xfrm>
            <a:off x="173055" y="3811253"/>
            <a:ext cx="2074967" cy="2786383"/>
          </a:xfrm>
          <a:prstGeom prst="rect">
            <a:avLst/>
          </a:prstGeom>
        </p:spPr>
      </p:pic>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2"/>
            <a:ext cx="2074968" cy="2786385"/>
            <a:chOff x="5172733" y="552487"/>
            <a:chExt cx="2248299" cy="3019145"/>
          </a:xfrm>
        </p:grpSpPr>
        <p:pic>
          <p:nvPicPr>
            <p:cNvPr id="38" name="Picture 37" descr="card_shortest.png"/>
            <p:cNvPicPr>
              <a:picLocks noChangeAspect="1"/>
            </p:cNvPicPr>
            <p:nvPr/>
          </p:nvPicPr>
          <p:blipFill>
            <a:blip r:embed="rId4"/>
            <a:stretch>
              <a:fillRect/>
            </a:stretch>
          </p:blipFill>
          <p:spPr>
            <a:xfrm>
              <a:off x="5172733" y="552487"/>
              <a:ext cx="2248299" cy="3019145"/>
            </a:xfrm>
            <a:prstGeom prst="rect">
              <a:avLst/>
            </a:prstGeom>
          </p:spPr>
        </p:pic>
        <p:sp>
          <p:nvSpPr>
            <p:cNvPr id="39" name="TextBox 38"/>
            <p:cNvSpPr txBox="1"/>
            <p:nvPr/>
          </p:nvSpPr>
          <p:spPr>
            <a:xfrm>
              <a:off x="5346393" y="2863103"/>
              <a:ext cx="1881316" cy="483556"/>
            </a:xfrm>
            <a:prstGeom prst="rect">
              <a:avLst/>
            </a:prstGeom>
            <a:noFill/>
          </p:spPr>
          <p:txBody>
            <a:bodyPr wrap="square" rtlCol="0">
              <a:spAutoFit/>
            </a:bodyPr>
            <a:lstStyle/>
            <a:p>
              <a:pPr algn="ctr"/>
              <a:r>
                <a:rPr lang="en-US" sz="2300" b="1" dirty="0"/>
                <a:t>LONGEST</a:t>
              </a:r>
            </a:p>
          </p:txBody>
        </p:sp>
      </p:grpSp>
      <p:grpSp>
        <p:nvGrpSpPr>
          <p:cNvPr id="3" name="Group 41"/>
          <p:cNvGrpSpPr/>
          <p:nvPr/>
        </p:nvGrpSpPr>
        <p:grpSpPr>
          <a:xfrm>
            <a:off x="2152136" y="1038419"/>
            <a:ext cx="2074968" cy="2786385"/>
            <a:chOff x="5172733" y="552487"/>
            <a:chExt cx="2248299" cy="3019145"/>
          </a:xfrm>
        </p:grpSpPr>
        <p:pic>
          <p:nvPicPr>
            <p:cNvPr id="43" name="Picture 42" descr="card_shortest.png"/>
            <p:cNvPicPr>
              <a:picLocks noChangeAspect="1"/>
            </p:cNvPicPr>
            <p:nvPr/>
          </p:nvPicPr>
          <p:blipFill>
            <a:blip r:embed="rId5"/>
            <a:stretch>
              <a:fillRect/>
            </a:stretch>
          </p:blipFill>
          <p:spPr>
            <a:xfrm>
              <a:off x="5172733" y="552487"/>
              <a:ext cx="2248299" cy="3019145"/>
            </a:xfrm>
            <a:prstGeom prst="rect">
              <a:avLst/>
            </a:prstGeom>
          </p:spPr>
        </p:pic>
        <p:sp>
          <p:nvSpPr>
            <p:cNvPr id="44" name="TextBox 43"/>
            <p:cNvSpPr txBox="1"/>
            <p:nvPr/>
          </p:nvSpPr>
          <p:spPr>
            <a:xfrm>
              <a:off x="5346393" y="2863103"/>
              <a:ext cx="1881316" cy="483556"/>
            </a:xfrm>
            <a:prstGeom prst="rect">
              <a:avLst/>
            </a:prstGeom>
            <a:noFill/>
          </p:spPr>
          <p:txBody>
            <a:bodyPr wrap="square" rtlCol="0">
              <a:spAutoFit/>
            </a:bodyPr>
            <a:lstStyle/>
            <a:p>
              <a:pPr algn="ctr"/>
              <a:r>
                <a:rPr lang="en-US" sz="2300" b="1" dirty="0"/>
                <a:t>FIRST</a:t>
              </a:r>
            </a:p>
          </p:txBody>
        </p:sp>
      </p:grpSp>
      <p:grpSp>
        <p:nvGrpSpPr>
          <p:cNvPr id="4" name="Group 44"/>
          <p:cNvGrpSpPr/>
          <p:nvPr/>
        </p:nvGrpSpPr>
        <p:grpSpPr>
          <a:xfrm>
            <a:off x="4141801" y="1017252"/>
            <a:ext cx="2074968" cy="2786385"/>
            <a:chOff x="5172733" y="552487"/>
            <a:chExt cx="2248299" cy="3019145"/>
          </a:xfrm>
        </p:grpSpPr>
        <p:pic>
          <p:nvPicPr>
            <p:cNvPr id="46" name="Picture 45" descr="card_shortest.png"/>
            <p:cNvPicPr>
              <a:picLocks noChangeAspect="1"/>
            </p:cNvPicPr>
            <p:nvPr/>
          </p:nvPicPr>
          <p:blipFill>
            <a:blip r:embed="rId6"/>
            <a:stretch>
              <a:fillRect/>
            </a:stretch>
          </p:blipFill>
          <p:spPr>
            <a:xfrm>
              <a:off x="5172733" y="552487"/>
              <a:ext cx="2248299" cy="3019145"/>
            </a:xfrm>
            <a:prstGeom prst="rect">
              <a:avLst/>
            </a:prstGeom>
          </p:spPr>
        </p:pic>
        <p:sp>
          <p:nvSpPr>
            <p:cNvPr id="47" name="TextBox 46"/>
            <p:cNvSpPr txBox="1"/>
            <p:nvPr/>
          </p:nvSpPr>
          <p:spPr>
            <a:xfrm>
              <a:off x="5346393" y="2863103"/>
              <a:ext cx="1881316" cy="483556"/>
            </a:xfrm>
            <a:prstGeom prst="rect">
              <a:avLst/>
            </a:prstGeom>
            <a:noFill/>
          </p:spPr>
          <p:txBody>
            <a:bodyPr wrap="square" rtlCol="0">
              <a:spAutoFit/>
            </a:bodyPr>
            <a:lstStyle/>
            <a:p>
              <a:pPr algn="ctr"/>
              <a:r>
                <a:rPr lang="en-US" sz="2300" b="1" dirty="0"/>
                <a:t>TIME</a:t>
              </a:r>
            </a:p>
          </p:txBody>
        </p:sp>
      </p:grpSp>
      <p:grpSp>
        <p:nvGrpSpPr>
          <p:cNvPr id="5" name="Group 47"/>
          <p:cNvGrpSpPr/>
          <p:nvPr/>
        </p:nvGrpSpPr>
        <p:grpSpPr>
          <a:xfrm>
            <a:off x="6114538" y="1032068"/>
            <a:ext cx="2074967" cy="2786385"/>
            <a:chOff x="5172733" y="552487"/>
            <a:chExt cx="2248298" cy="3019145"/>
          </a:xfrm>
        </p:grpSpPr>
        <p:pic>
          <p:nvPicPr>
            <p:cNvPr id="49" name="Picture 48" descr="card_shortest.png"/>
            <p:cNvPicPr>
              <a:picLocks noChangeAspect="1"/>
            </p:cNvPicPr>
            <p:nvPr/>
          </p:nvPicPr>
          <p:blipFill>
            <a:blip r:embed="rId7"/>
            <a:stretch>
              <a:fillRect/>
            </a:stretch>
          </p:blipFill>
          <p:spPr>
            <a:xfrm>
              <a:off x="5172733" y="552487"/>
              <a:ext cx="2248298" cy="3019145"/>
            </a:xfrm>
            <a:prstGeom prst="rect">
              <a:avLst/>
            </a:prstGeom>
          </p:spPr>
        </p:pic>
        <p:sp>
          <p:nvSpPr>
            <p:cNvPr id="50" name="TextBox 49"/>
            <p:cNvSpPr txBox="1"/>
            <p:nvPr/>
          </p:nvSpPr>
          <p:spPr>
            <a:xfrm>
              <a:off x="5346393" y="2863103"/>
              <a:ext cx="1881316" cy="483556"/>
            </a:xfrm>
            <a:prstGeom prst="rect">
              <a:avLst/>
            </a:prstGeom>
            <a:noFill/>
          </p:spPr>
          <p:txBody>
            <a:bodyPr wrap="square" rtlCol="0">
              <a:spAutoFit/>
            </a:bodyPr>
            <a:lstStyle/>
            <a:p>
              <a:pPr algn="ctr"/>
              <a:r>
                <a:rPr lang="en-US" sz="2300" b="1" dirty="0"/>
                <a:t>MONTH</a:t>
              </a:r>
            </a:p>
          </p:txBody>
        </p:sp>
      </p:grpSp>
      <p:grpSp>
        <p:nvGrpSpPr>
          <p:cNvPr id="6" name="Group 50"/>
          <p:cNvGrpSpPr/>
          <p:nvPr/>
        </p:nvGrpSpPr>
        <p:grpSpPr>
          <a:xfrm>
            <a:off x="8087275" y="1046884"/>
            <a:ext cx="2074967" cy="2786385"/>
            <a:chOff x="5172733" y="552487"/>
            <a:chExt cx="2248298" cy="3019145"/>
          </a:xfrm>
        </p:grpSpPr>
        <p:pic>
          <p:nvPicPr>
            <p:cNvPr id="52" name="Picture 51" descr="card_shortest.png"/>
            <p:cNvPicPr>
              <a:picLocks noChangeAspect="1"/>
            </p:cNvPicPr>
            <p:nvPr/>
          </p:nvPicPr>
          <p:blipFill>
            <a:blip r:embed="rId8"/>
            <a:stretch>
              <a:fillRect/>
            </a:stretch>
          </p:blipFill>
          <p:spPr>
            <a:xfrm>
              <a:off x="5172733" y="552487"/>
              <a:ext cx="2248298" cy="3019145"/>
            </a:xfrm>
            <a:prstGeom prst="rect">
              <a:avLst/>
            </a:prstGeom>
          </p:spPr>
        </p:pic>
        <p:sp>
          <p:nvSpPr>
            <p:cNvPr id="53" name="TextBox 52"/>
            <p:cNvSpPr txBox="1"/>
            <p:nvPr/>
          </p:nvSpPr>
          <p:spPr>
            <a:xfrm>
              <a:off x="5346393" y="2863103"/>
              <a:ext cx="1881316" cy="483556"/>
            </a:xfrm>
            <a:prstGeom prst="rect">
              <a:avLst/>
            </a:prstGeom>
            <a:noFill/>
          </p:spPr>
          <p:txBody>
            <a:bodyPr wrap="square" rtlCol="0">
              <a:spAutoFit/>
            </a:bodyPr>
            <a:lstStyle/>
            <a:p>
              <a:pPr algn="ctr"/>
              <a:r>
                <a:rPr lang="en-US" sz="2300" b="1" dirty="0"/>
                <a:t>TWICE</a:t>
              </a:r>
            </a:p>
          </p:txBody>
        </p:sp>
      </p:grpSp>
      <p:grpSp>
        <p:nvGrpSpPr>
          <p:cNvPr id="7" name="Group 53"/>
          <p:cNvGrpSpPr/>
          <p:nvPr/>
        </p:nvGrpSpPr>
        <p:grpSpPr>
          <a:xfrm>
            <a:off x="173055" y="3811253"/>
            <a:ext cx="2074967" cy="2786383"/>
            <a:chOff x="5172733" y="552488"/>
            <a:chExt cx="2248298" cy="3019143"/>
          </a:xfrm>
        </p:grpSpPr>
        <p:pic>
          <p:nvPicPr>
            <p:cNvPr id="55" name="Picture 54" descr="card_shortest.png"/>
            <p:cNvPicPr>
              <a:picLocks noChangeAspect="1"/>
            </p:cNvPicPr>
            <p:nvPr/>
          </p:nvPicPr>
          <p:blipFill>
            <a:blip r:embed="rId9"/>
            <a:stretch>
              <a:fillRect/>
            </a:stretch>
          </p:blipFill>
          <p:spPr>
            <a:xfrm>
              <a:off x="5172733" y="552488"/>
              <a:ext cx="2248298" cy="3019143"/>
            </a:xfrm>
            <a:prstGeom prst="rect">
              <a:avLst/>
            </a:prstGeom>
          </p:spPr>
        </p:pic>
        <p:sp>
          <p:nvSpPr>
            <p:cNvPr id="56" name="TextBox 55"/>
            <p:cNvSpPr txBox="1"/>
            <p:nvPr/>
          </p:nvSpPr>
          <p:spPr>
            <a:xfrm>
              <a:off x="5346393" y="2863103"/>
              <a:ext cx="1881316" cy="483556"/>
            </a:xfrm>
            <a:prstGeom prst="rect">
              <a:avLst/>
            </a:prstGeom>
            <a:noFill/>
          </p:spPr>
          <p:txBody>
            <a:bodyPr wrap="square" rtlCol="0">
              <a:spAutoFit/>
            </a:bodyPr>
            <a:lstStyle/>
            <a:p>
              <a:pPr algn="ctr"/>
              <a:r>
                <a:rPr lang="en-US" sz="2300" b="1" dirty="0"/>
                <a:t>WEEK</a:t>
              </a:r>
            </a:p>
          </p:txBody>
        </p:sp>
      </p:grpSp>
      <p:grpSp>
        <p:nvGrpSpPr>
          <p:cNvPr id="8" name="Group 56"/>
          <p:cNvGrpSpPr/>
          <p:nvPr/>
        </p:nvGrpSpPr>
        <p:grpSpPr>
          <a:xfrm>
            <a:off x="2156369" y="3826069"/>
            <a:ext cx="2074968" cy="2786385"/>
            <a:chOff x="5172733" y="552487"/>
            <a:chExt cx="2248299" cy="3019145"/>
          </a:xfrm>
        </p:grpSpPr>
        <p:pic>
          <p:nvPicPr>
            <p:cNvPr id="58" name="Picture 57" descr="card_shortest.png"/>
            <p:cNvPicPr>
              <a:picLocks noChangeAspect="1"/>
            </p:cNvPicPr>
            <p:nvPr/>
          </p:nvPicPr>
          <p:blipFill>
            <a:blip r:embed="rId10"/>
            <a:stretch>
              <a:fillRect/>
            </a:stretch>
          </p:blipFill>
          <p:spPr>
            <a:xfrm>
              <a:off x="5172733" y="552487"/>
              <a:ext cx="2248299" cy="3019145"/>
            </a:xfrm>
            <a:prstGeom prst="rect">
              <a:avLst/>
            </a:prstGeom>
          </p:spPr>
        </p:pic>
        <p:sp>
          <p:nvSpPr>
            <p:cNvPr id="59" name="TextBox 58"/>
            <p:cNvSpPr txBox="1"/>
            <p:nvPr/>
          </p:nvSpPr>
          <p:spPr>
            <a:xfrm>
              <a:off x="5346393" y="2863103"/>
              <a:ext cx="1881316" cy="483556"/>
            </a:xfrm>
            <a:prstGeom prst="rect">
              <a:avLst/>
            </a:prstGeom>
            <a:noFill/>
          </p:spPr>
          <p:txBody>
            <a:bodyPr wrap="square" rtlCol="0">
              <a:spAutoFit/>
            </a:bodyPr>
            <a:lstStyle/>
            <a:p>
              <a:pPr algn="ctr"/>
              <a:r>
                <a:rPr lang="en-US" sz="2300" b="1" dirty="0"/>
                <a:t>HOUR</a:t>
              </a:r>
            </a:p>
          </p:txBody>
        </p:sp>
      </p:grpSp>
      <p:grpSp>
        <p:nvGrpSpPr>
          <p:cNvPr id="9" name="Group 59"/>
          <p:cNvGrpSpPr/>
          <p:nvPr/>
        </p:nvGrpSpPr>
        <p:grpSpPr>
          <a:xfrm>
            <a:off x="4146034" y="3804902"/>
            <a:ext cx="2074968" cy="2786385"/>
            <a:chOff x="5172733" y="552487"/>
            <a:chExt cx="2248299" cy="3019145"/>
          </a:xfrm>
        </p:grpSpPr>
        <p:pic>
          <p:nvPicPr>
            <p:cNvPr id="61" name="Picture 60" descr="card_shortest.png"/>
            <p:cNvPicPr>
              <a:picLocks noChangeAspect="1"/>
            </p:cNvPicPr>
            <p:nvPr/>
          </p:nvPicPr>
          <p:blipFill>
            <a:blip r:embed="rId11"/>
            <a:stretch>
              <a:fillRect/>
            </a:stretch>
          </p:blipFill>
          <p:spPr>
            <a:xfrm>
              <a:off x="5172733" y="552487"/>
              <a:ext cx="2248299" cy="3019145"/>
            </a:xfrm>
            <a:prstGeom prst="rect">
              <a:avLst/>
            </a:prstGeom>
          </p:spPr>
        </p:pic>
        <p:sp>
          <p:nvSpPr>
            <p:cNvPr id="62" name="TextBox 61"/>
            <p:cNvSpPr txBox="1"/>
            <p:nvPr/>
          </p:nvSpPr>
          <p:spPr>
            <a:xfrm>
              <a:off x="5346393" y="2863103"/>
              <a:ext cx="1881316" cy="483556"/>
            </a:xfrm>
            <a:prstGeom prst="rect">
              <a:avLst/>
            </a:prstGeom>
            <a:noFill/>
          </p:spPr>
          <p:txBody>
            <a:bodyPr wrap="square" rtlCol="0">
              <a:spAutoFit/>
            </a:bodyPr>
            <a:lstStyle/>
            <a:p>
              <a:pPr algn="ctr"/>
              <a:r>
                <a:rPr lang="en-US" sz="2300" b="1" dirty="0"/>
                <a:t>MINUTES</a:t>
              </a:r>
            </a:p>
          </p:txBody>
        </p:sp>
      </p:grpSp>
      <p:grpSp>
        <p:nvGrpSpPr>
          <p:cNvPr id="10" name="Group 62"/>
          <p:cNvGrpSpPr/>
          <p:nvPr/>
        </p:nvGrpSpPr>
        <p:grpSpPr>
          <a:xfrm>
            <a:off x="6118771" y="3819718"/>
            <a:ext cx="2074967" cy="2786385"/>
            <a:chOff x="5172733" y="552487"/>
            <a:chExt cx="2248298" cy="3019145"/>
          </a:xfrm>
        </p:grpSpPr>
        <p:pic>
          <p:nvPicPr>
            <p:cNvPr id="64" name="Picture 63" descr="card_shortest.png"/>
            <p:cNvPicPr>
              <a:picLocks noChangeAspect="1"/>
            </p:cNvPicPr>
            <p:nvPr/>
          </p:nvPicPr>
          <p:blipFill>
            <a:blip r:embed="rId12"/>
            <a:stretch>
              <a:fillRect/>
            </a:stretch>
          </p:blipFill>
          <p:spPr>
            <a:xfrm>
              <a:off x="5172733" y="552487"/>
              <a:ext cx="2248298" cy="3019145"/>
            </a:xfrm>
            <a:prstGeom prst="rect">
              <a:avLst/>
            </a:prstGeom>
          </p:spPr>
        </p:pic>
        <p:sp>
          <p:nvSpPr>
            <p:cNvPr id="65" name="TextBox 64"/>
            <p:cNvSpPr txBox="1"/>
            <p:nvPr/>
          </p:nvSpPr>
          <p:spPr>
            <a:xfrm>
              <a:off x="5346393" y="2863103"/>
              <a:ext cx="1881316" cy="483556"/>
            </a:xfrm>
            <a:prstGeom prst="rect">
              <a:avLst/>
            </a:prstGeom>
            <a:noFill/>
          </p:spPr>
          <p:txBody>
            <a:bodyPr wrap="square" rtlCol="0">
              <a:spAutoFit/>
            </a:bodyPr>
            <a:lstStyle/>
            <a:p>
              <a:pPr algn="ctr"/>
              <a:r>
                <a:rPr lang="en-US" sz="2300" b="1" dirty="0"/>
                <a:t>PER ANNUM</a:t>
              </a:r>
            </a:p>
          </p:txBody>
        </p:sp>
      </p:grpSp>
      <p:grpSp>
        <p:nvGrpSpPr>
          <p:cNvPr id="11" name="Group 65"/>
          <p:cNvGrpSpPr/>
          <p:nvPr/>
        </p:nvGrpSpPr>
        <p:grpSpPr>
          <a:xfrm>
            <a:off x="8091508" y="3834534"/>
            <a:ext cx="2074967" cy="2786385"/>
            <a:chOff x="5172733" y="552487"/>
            <a:chExt cx="2248298" cy="3019145"/>
          </a:xfrm>
        </p:grpSpPr>
        <p:pic>
          <p:nvPicPr>
            <p:cNvPr id="67" name="Picture 66" descr="card_shortest.png"/>
            <p:cNvPicPr>
              <a:picLocks noChangeAspect="1"/>
            </p:cNvPicPr>
            <p:nvPr/>
          </p:nvPicPr>
          <p:blipFill>
            <a:blip r:embed="rId13"/>
            <a:stretch>
              <a:fillRect/>
            </a:stretch>
          </p:blipFill>
          <p:spPr>
            <a:xfrm>
              <a:off x="5172733" y="552487"/>
              <a:ext cx="2248298" cy="3019145"/>
            </a:xfrm>
            <a:prstGeom prst="rect">
              <a:avLst/>
            </a:prstGeom>
          </p:spPr>
        </p:pic>
        <p:sp>
          <p:nvSpPr>
            <p:cNvPr id="68" name="TextBox 67"/>
            <p:cNvSpPr txBox="1"/>
            <p:nvPr/>
          </p:nvSpPr>
          <p:spPr>
            <a:xfrm>
              <a:off x="5315480" y="2863103"/>
              <a:ext cx="1912229" cy="483556"/>
            </a:xfrm>
            <a:prstGeom prst="rect">
              <a:avLst/>
            </a:prstGeom>
            <a:noFill/>
          </p:spPr>
          <p:txBody>
            <a:bodyPr wrap="square" rtlCol="0">
              <a:spAutoFit/>
            </a:bodyPr>
            <a:lstStyle/>
            <a:p>
              <a:pPr algn="ctr"/>
              <a:r>
                <a:rPr lang="en-US" sz="2300" b="1" dirty="0"/>
                <a:t>SHORTEST</a:t>
              </a:r>
            </a:p>
          </p:txBody>
        </p:sp>
      </p:grpSp>
      <p:grpSp>
        <p:nvGrpSpPr>
          <p:cNvPr id="12" name="Group 68"/>
          <p:cNvGrpSpPr/>
          <p:nvPr/>
        </p:nvGrpSpPr>
        <p:grpSpPr>
          <a:xfrm>
            <a:off x="10112799" y="1061700"/>
            <a:ext cx="2074968" cy="2786385"/>
            <a:chOff x="5172733" y="552487"/>
            <a:chExt cx="2248299" cy="3019145"/>
          </a:xfrm>
        </p:grpSpPr>
        <p:pic>
          <p:nvPicPr>
            <p:cNvPr id="70" name="Picture 69" descr="card_shortest.png"/>
            <p:cNvPicPr>
              <a:picLocks noChangeAspect="1"/>
            </p:cNvPicPr>
            <p:nvPr/>
          </p:nvPicPr>
          <p:blipFill>
            <a:blip r:embed="rId14"/>
            <a:stretch>
              <a:fillRect/>
            </a:stretch>
          </p:blipFill>
          <p:spPr>
            <a:xfrm>
              <a:off x="5172733" y="552487"/>
              <a:ext cx="2248299" cy="3019145"/>
            </a:xfrm>
            <a:prstGeom prst="rect">
              <a:avLst/>
            </a:prstGeom>
          </p:spPr>
        </p:pic>
        <p:sp>
          <p:nvSpPr>
            <p:cNvPr id="71" name="TextBox 70"/>
            <p:cNvSpPr txBox="1"/>
            <p:nvPr/>
          </p:nvSpPr>
          <p:spPr>
            <a:xfrm>
              <a:off x="5346393" y="2863103"/>
              <a:ext cx="1881316" cy="483556"/>
            </a:xfrm>
            <a:prstGeom prst="rect">
              <a:avLst/>
            </a:prstGeom>
            <a:noFill/>
          </p:spPr>
          <p:txBody>
            <a:bodyPr wrap="square" rtlCol="0">
              <a:spAutoFit/>
            </a:bodyPr>
            <a:lstStyle/>
            <a:p>
              <a:pPr algn="ctr"/>
              <a:r>
                <a:rPr lang="en-US" sz="2300" b="1" dirty="0"/>
                <a:t>DAYS</a:t>
              </a:r>
            </a:p>
          </p:txBody>
        </p:sp>
      </p:grpSp>
      <p:grpSp>
        <p:nvGrpSpPr>
          <p:cNvPr id="13" name="Group 71"/>
          <p:cNvGrpSpPr/>
          <p:nvPr/>
        </p:nvGrpSpPr>
        <p:grpSpPr>
          <a:xfrm>
            <a:off x="10117032" y="3849351"/>
            <a:ext cx="2074966" cy="2786383"/>
            <a:chOff x="5172733" y="552488"/>
            <a:chExt cx="2248297" cy="3019143"/>
          </a:xfrm>
        </p:grpSpPr>
        <p:pic>
          <p:nvPicPr>
            <p:cNvPr id="73" name="Picture 72" descr="card_shortest.png"/>
            <p:cNvPicPr>
              <a:picLocks noChangeAspect="1"/>
            </p:cNvPicPr>
            <p:nvPr/>
          </p:nvPicPr>
          <p:blipFill>
            <a:blip r:embed="rId15"/>
            <a:stretch>
              <a:fillRect/>
            </a:stretch>
          </p:blipFill>
          <p:spPr>
            <a:xfrm>
              <a:off x="5172733" y="552488"/>
              <a:ext cx="2248297" cy="3019143"/>
            </a:xfrm>
            <a:prstGeom prst="rect">
              <a:avLst/>
            </a:prstGeom>
          </p:spPr>
        </p:pic>
        <p:sp>
          <p:nvSpPr>
            <p:cNvPr id="74" name="TextBox 73"/>
            <p:cNvSpPr txBox="1"/>
            <p:nvPr/>
          </p:nvSpPr>
          <p:spPr>
            <a:xfrm>
              <a:off x="5346393" y="2851636"/>
              <a:ext cx="1914095" cy="483556"/>
            </a:xfrm>
            <a:prstGeom prst="rect">
              <a:avLst/>
            </a:prstGeom>
            <a:noFill/>
          </p:spPr>
          <p:txBody>
            <a:bodyPr wrap="square" rtlCol="0">
              <a:spAutoFit/>
            </a:bodyPr>
            <a:lstStyle/>
            <a:p>
              <a:pPr algn="ctr"/>
              <a:r>
                <a:rPr lang="en-US" sz="2300" b="1" dirty="0"/>
                <a:t>MONDAY</a:t>
              </a:r>
            </a:p>
          </p:txBody>
        </p:sp>
      </p:grpSp>
    </p:spTree>
    <p:extLst>
      <p:ext uri="{BB962C8B-B14F-4D97-AF65-F5344CB8AC3E}">
        <p14:creationId xmlns:p14="http://schemas.microsoft.com/office/powerpoint/2010/main" val="2638617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46bdb98-6e96-42e1-be70-e73d0e51ccc7">
      <Terms xmlns="http://schemas.microsoft.com/office/infopath/2007/PartnerControls"/>
    </lcf76f155ced4ddcb4097134ff3c332f>
    <TaxCatchAll xmlns="c0ddd10b-b889-424b-b6a0-37dc5af95e4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DDFC46CDA69B4BBD59F4B553BC9D20" ma:contentTypeVersion="18" ma:contentTypeDescription="Create a new document." ma:contentTypeScope="" ma:versionID="b56ca7a6909620a0e7357f0495ced28a">
  <xsd:schema xmlns:xsd="http://www.w3.org/2001/XMLSchema" xmlns:xs="http://www.w3.org/2001/XMLSchema" xmlns:p="http://schemas.microsoft.com/office/2006/metadata/properties" xmlns:ns2="f4648696-fbcf-4f3a-a76b-87ef4fd4c731" xmlns:ns3="c46bdb98-6e96-42e1-be70-e73d0e51ccc7" xmlns:ns4="c0ddd10b-b889-424b-b6a0-37dc5af95e40" targetNamespace="http://schemas.microsoft.com/office/2006/metadata/properties" ma:root="true" ma:fieldsID="ced3ce66e6a02a6c7137bcc31f1850d5" ns2:_="" ns3:_="" ns4:_="">
    <xsd:import namespace="f4648696-fbcf-4f3a-a76b-87ef4fd4c731"/>
    <xsd:import namespace="c46bdb98-6e96-42e1-be70-e73d0e51ccc7"/>
    <xsd:import namespace="c0ddd10b-b889-424b-b6a0-37dc5af95e4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648696-fbcf-4f3a-a76b-87ef4fd4c7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6bdb98-6e96-42e1-be70-e73d0e51ccc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798920-e7ea-41fa-8b00-7ffecf704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ddd10b-b889-424b-b6a0-37dc5af95e4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da1822a-ebe3-4a9c-940d-1afae5acad9b}" ma:internalName="TaxCatchAll" ma:showField="CatchAllData" ma:web="c0ddd10b-b889-424b-b6a0-37dc5af95e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7A71CC-A1B5-4A50-9C74-AC87D3B4A0CA}">
  <ds:schemaRefs>
    <ds:schemaRef ds:uri="http://schemas.microsoft.com/sharepoint/v3/contenttype/forms"/>
  </ds:schemaRefs>
</ds:datastoreItem>
</file>

<file path=customXml/itemProps2.xml><?xml version="1.0" encoding="utf-8"?>
<ds:datastoreItem xmlns:ds="http://schemas.openxmlformats.org/officeDocument/2006/customXml" ds:itemID="{D87E6B59-6C2A-4AC5-B096-F7470AFAF12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4993a164-5895-4e52-81b5-45d0c586f75f"/>
    <ds:schemaRef ds:uri="http://purl.org/dc/terms/"/>
    <ds:schemaRef ds:uri="e633eb76-e6a8-49d2-9938-f0309e5413c5"/>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6801252-FDEF-43EE-80C2-ED0879207B67}"/>
</file>

<file path=docProps/app.xml><?xml version="1.0" encoding="utf-8"?>
<Properties xmlns="http://schemas.openxmlformats.org/officeDocument/2006/extended-properties" xmlns:vt="http://schemas.openxmlformats.org/officeDocument/2006/docPropsVTypes">
  <TotalTime>3837</TotalTime>
  <Words>1973</Words>
  <Application>Microsoft Office PowerPoint</Application>
  <PresentationFormat>Widescreen</PresentationFormat>
  <Paragraphs>444</Paragraphs>
  <Slides>32</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staff</dc:title>
  <dc:creator>Rachael Lethbridge</dc:creator>
  <cp:lastModifiedBy>Rachael Lethbridge</cp:lastModifiedBy>
  <cp:revision>49</cp:revision>
  <dcterms:created xsi:type="dcterms:W3CDTF">2020-04-01T12:14:48Z</dcterms:created>
  <dcterms:modified xsi:type="dcterms:W3CDTF">2021-01-23T12:19:53Z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0x01010022DDFC46CDA69B4BBD59F4B553BC9D20</vt:lpwstr>
  </property>
  <property fmtid="{D5CDD505-2E9C-101B-9397-08002B2CF9AE}" pid="3" name="Order">
    <vt:r8>6596400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