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6" r:id="rId5"/>
    <p:sldId id="278" r:id="rId6"/>
    <p:sldId id="267" r:id="rId7"/>
    <p:sldId id="272" r:id="rId8"/>
    <p:sldId id="264" r:id="rId9"/>
    <p:sldId id="277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DCDC61-3B47-4CFF-BC99-11409A2783AE}" v="3" dt="2020-12-20T17:20:5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872" autoAdjust="0"/>
  </p:normalViewPr>
  <p:slideViewPr>
    <p:cSldViewPr snapToGrid="0">
      <p:cViewPr varScale="1">
        <p:scale>
          <a:sx n="48" d="100"/>
          <a:sy n="48" d="100"/>
        </p:scale>
        <p:origin x="15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01d3f269-fb9b-4f76-9702-8b09c9efe539" providerId="ADAL" clId="{A3B5396E-CF10-442D-B888-4C893B4BD89E}"/>
    <pc:docChg chg="custSel modSld">
      <pc:chgData name="Rachael Lethbridge" userId="01d3f269-fb9b-4f76-9702-8b09c9efe539" providerId="ADAL" clId="{A3B5396E-CF10-442D-B888-4C893B4BD89E}" dt="2020-10-27T13:34:44.875" v="80" actId="20577"/>
      <pc:docMkLst>
        <pc:docMk/>
      </pc:docMkLst>
      <pc:sldChg chg="modNotesTx">
        <pc:chgData name="Rachael Lethbridge" userId="01d3f269-fb9b-4f76-9702-8b09c9efe539" providerId="ADAL" clId="{A3B5396E-CF10-442D-B888-4C893B4BD89E}" dt="2020-10-27T13:33:13.743" v="55" actId="20577"/>
        <pc:sldMkLst>
          <pc:docMk/>
          <pc:sldMk cId="1681445881" sldId="267"/>
        </pc:sldMkLst>
      </pc:sldChg>
      <pc:sldChg chg="modNotesTx">
        <pc:chgData name="Rachael Lethbridge" userId="01d3f269-fb9b-4f76-9702-8b09c9efe539" providerId="ADAL" clId="{A3B5396E-CF10-442D-B888-4C893B4BD89E}" dt="2020-10-27T13:34:44.875" v="80" actId="20577"/>
        <pc:sldMkLst>
          <pc:docMk/>
          <pc:sldMk cId="2279863849" sldId="275"/>
        </pc:sldMkLst>
      </pc:sldChg>
    </pc:docChg>
  </pc:docChgLst>
  <pc:docChgLst>
    <pc:chgData name="Rachael Lethbridge" userId="01d3f269-fb9b-4f76-9702-8b09c9efe539" providerId="ADAL" clId="{7023C77C-AAE8-49EA-9FD1-CCDA1C43E477}"/>
    <pc:docChg chg="modSld">
      <pc:chgData name="Rachael Lethbridge" userId="01d3f269-fb9b-4f76-9702-8b09c9efe539" providerId="ADAL" clId="{7023C77C-AAE8-49EA-9FD1-CCDA1C43E477}" dt="2020-06-24T14:10:36.202" v="40" actId="20577"/>
      <pc:docMkLst>
        <pc:docMk/>
      </pc:docMkLst>
      <pc:sldChg chg="modNotesTx">
        <pc:chgData name="Rachael Lethbridge" userId="01d3f269-fb9b-4f76-9702-8b09c9efe539" providerId="ADAL" clId="{7023C77C-AAE8-49EA-9FD1-CCDA1C43E477}" dt="2020-06-24T14:10:25.978" v="12" actId="20577"/>
        <pc:sldMkLst>
          <pc:docMk/>
          <pc:sldMk cId="670791300" sldId="264"/>
        </pc:sldMkLst>
      </pc:sldChg>
      <pc:sldChg chg="modNotesTx">
        <pc:chgData name="Rachael Lethbridge" userId="01d3f269-fb9b-4f76-9702-8b09c9efe539" providerId="ADAL" clId="{7023C77C-AAE8-49EA-9FD1-CCDA1C43E477}" dt="2020-06-24T14:10:19.134" v="2" actId="20577"/>
        <pc:sldMkLst>
          <pc:docMk/>
          <pc:sldMk cId="3488621572" sldId="272"/>
        </pc:sldMkLst>
      </pc:sldChg>
      <pc:sldChg chg="modNotesTx">
        <pc:chgData name="Rachael Lethbridge" userId="01d3f269-fb9b-4f76-9702-8b09c9efe539" providerId="ADAL" clId="{7023C77C-AAE8-49EA-9FD1-CCDA1C43E477}" dt="2020-06-24T14:10:36.202" v="40" actId="20577"/>
        <pc:sldMkLst>
          <pc:docMk/>
          <pc:sldMk cId="670791300" sldId="277"/>
        </pc:sldMkLst>
      </pc:sldChg>
    </pc:docChg>
  </pc:docChgLst>
  <pc:docChgLst>
    <pc:chgData name="Rachael Lethbridge" userId="01d3f269-fb9b-4f76-9702-8b09c9efe539" providerId="ADAL" clId="{DEDCDC61-3B47-4CFF-BC99-11409A2783AE}"/>
    <pc:docChg chg="addSld delSld modSld">
      <pc:chgData name="Rachael Lethbridge" userId="01d3f269-fb9b-4f76-9702-8b09c9efe539" providerId="ADAL" clId="{DEDCDC61-3B47-4CFF-BC99-11409A2783AE}" dt="2020-12-20T17:21:02.937" v="3" actId="2696"/>
      <pc:docMkLst>
        <pc:docMk/>
      </pc:docMkLst>
      <pc:sldChg chg="del">
        <pc:chgData name="Rachael Lethbridge" userId="01d3f269-fb9b-4f76-9702-8b09c9efe539" providerId="ADAL" clId="{DEDCDC61-3B47-4CFF-BC99-11409A2783AE}" dt="2020-12-20T17:21:02.937" v="3" actId="2696"/>
        <pc:sldMkLst>
          <pc:docMk/>
          <pc:sldMk cId="347903962" sldId="268"/>
        </pc:sldMkLst>
      </pc:sldChg>
      <pc:sldChg chg="add del setBg">
        <pc:chgData name="Rachael Lethbridge" userId="01d3f269-fb9b-4f76-9702-8b09c9efe539" providerId="ADAL" clId="{DEDCDC61-3B47-4CFF-BC99-11409A2783AE}" dt="2020-12-20T17:20:54.983" v="1"/>
        <pc:sldMkLst>
          <pc:docMk/>
          <pc:sldMk cId="134009596" sldId="278"/>
        </pc:sldMkLst>
      </pc:sldChg>
      <pc:sldChg chg="add">
        <pc:chgData name="Rachael Lethbridge" userId="01d3f269-fb9b-4f76-9702-8b09c9efe539" providerId="ADAL" clId="{DEDCDC61-3B47-4CFF-BC99-11409A2783AE}" dt="2020-12-20T17:20:55.889" v="2"/>
        <pc:sldMkLst>
          <pc:docMk/>
          <pc:sldMk cId="1061451269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Definition Match</a:t>
            </a:r>
            <a:br>
              <a:rPr lang="en-GB" b="1" dirty="0">
                <a:latin typeface="+mn-lt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 a line between the word and the matching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analogue and digital/old and new.</a:t>
            </a:r>
          </a:p>
          <a:p>
            <a:r>
              <a:rPr lang="en-GB" dirty="0"/>
              <a:t>Revisit Roman numerals – where else have we seen them?</a:t>
            </a:r>
          </a:p>
          <a:p>
            <a:r>
              <a:rPr lang="en-GB" dirty="0"/>
              <a:t>Where do we see digital clocks? Scales can be digital or analogue too.</a:t>
            </a:r>
          </a:p>
          <a:p>
            <a:r>
              <a:rPr lang="en-GB" dirty="0"/>
              <a:t>Which clock is easier to use? Which is more accurate?</a:t>
            </a:r>
          </a:p>
          <a:p>
            <a:r>
              <a:rPr lang="en-GB" dirty="0"/>
              <a:t>What units of time are displayed? </a:t>
            </a:r>
            <a:r>
              <a:rPr lang="en-GB" b="1" dirty="0"/>
              <a:t>Hours, minutes,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Hat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word am I thinking of?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adult or student can be thinking of a word (or pick a word card) and the others need to ask questions to find out what the word is.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change this by limiting it to questions with a yes or no answer and by limiting the number of questions you can ask.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Joke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Joke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individually or in pairs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/small groups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match the picture card to the word card. Take away the unmatched cards.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Shuffle the cards you have left then turn them face down. Students take it in turns to find the matching pairs (word and picture).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find a pair they can have another go. The winner is the person to find the most pairs.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have to concentrate to remember where all the different cards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20/12/2020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45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2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86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Props1.xml><?xml version="1.0" encoding="utf-8"?>
<ds:datastoreItem xmlns:ds="http://schemas.openxmlformats.org/officeDocument/2006/customXml" ds:itemID="{39B23AF4-D478-4AAF-A1A2-7B011140D706}"/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7E6B59-6C2A-4AC5-B096-F7470AFAF12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e633eb76-e6a8-49d2-9938-f0309e5413c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288</Words>
  <Application>Microsoft Office PowerPoint</Application>
  <PresentationFormat>Widescreen</PresentationFormat>
  <Paragraphs>29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9</cp:revision>
  <dcterms:created xsi:type="dcterms:W3CDTF">2020-03-20T22:58:21Z</dcterms:created>
  <dcterms:modified xsi:type="dcterms:W3CDTF">2020-12-20T17:21:13Z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  <property fmtid="{D5CDD505-2E9C-101B-9397-08002B2CF9AE}" pid="3" name="Order">
    <vt:r8>6578100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