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308" r:id="rId5"/>
    <p:sldId id="311" r:id="rId6"/>
    <p:sldId id="310" r:id="rId7"/>
    <p:sldId id="267" r:id="rId8"/>
    <p:sldId id="273" r:id="rId9"/>
    <p:sldId id="264" r:id="rId10"/>
    <p:sldId id="309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026" autoAdjust="0"/>
  </p:normalViewPr>
  <p:slideViewPr>
    <p:cSldViewPr snapToGrid="0">
      <p:cViewPr varScale="1">
        <p:scale>
          <a:sx n="67" d="100"/>
          <a:sy n="67" d="100"/>
        </p:scale>
        <p:origin x="4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01d3f269-fb9b-4f76-9702-8b09c9efe539" providerId="ADAL" clId="{1E9F2746-6EC7-4023-8CD2-CD95748BB1CC}"/>
    <pc:docChg chg="modSld">
      <pc:chgData name="Rachael Lethbridge" userId="01d3f269-fb9b-4f76-9702-8b09c9efe539" providerId="ADAL" clId="{1E9F2746-6EC7-4023-8CD2-CD95748BB1CC}" dt="2021-01-23T12:33:45.484" v="13" actId="20577"/>
      <pc:docMkLst>
        <pc:docMk/>
      </pc:docMkLst>
      <pc:sldChg chg="modNotesTx">
        <pc:chgData name="Rachael Lethbridge" userId="01d3f269-fb9b-4f76-9702-8b09c9efe539" providerId="ADAL" clId="{1E9F2746-6EC7-4023-8CD2-CD95748BB1CC}" dt="2021-01-23T12:33:45.484" v="13" actId="20577"/>
        <pc:sldMkLst>
          <pc:docMk/>
          <pc:sldMk cId="3900947355" sldId="273"/>
        </pc:sldMkLst>
      </pc:sldChg>
      <pc:sldChg chg="modNotesTx">
        <pc:chgData name="Rachael Lethbridge" userId="01d3f269-fb9b-4f76-9702-8b09c9efe539" providerId="ADAL" clId="{1E9F2746-6EC7-4023-8CD2-CD95748BB1CC}" dt="2021-01-23T12:31:39.122" v="12"/>
        <pc:sldMkLst>
          <pc:docMk/>
          <pc:sldMk cId="2414694785" sldId="311"/>
        </pc:sldMkLst>
      </pc:sldChg>
    </pc:docChg>
  </pc:docChgLst>
  <pc:docChgLst>
    <pc:chgData name="Rachael Lethbridge" userId="01d3f269-fb9b-4f76-9702-8b09c9efe539" providerId="ADAL" clId="{1CD6AEEB-B15F-45C5-B467-993B0176D8A5}"/>
    <pc:docChg chg="modSld">
      <pc:chgData name="Rachael Lethbridge" userId="01d3f269-fb9b-4f76-9702-8b09c9efe539" providerId="ADAL" clId="{1CD6AEEB-B15F-45C5-B467-993B0176D8A5}" dt="2020-10-27T13:47:31.423" v="245" actId="20577"/>
      <pc:docMkLst>
        <pc:docMk/>
      </pc:docMkLst>
      <pc:sldChg chg="modNotesTx">
        <pc:chgData name="Rachael Lethbridge" userId="01d3f269-fb9b-4f76-9702-8b09c9efe539" providerId="ADAL" clId="{1CD6AEEB-B15F-45C5-B467-993B0176D8A5}" dt="2020-10-27T13:47:31.423" v="245" actId="20577"/>
        <pc:sldMkLst>
          <pc:docMk/>
          <pc:sldMk cId="837702486" sldId="272"/>
        </pc:sldMkLst>
      </pc:sldChg>
      <pc:sldChg chg="modNotesTx">
        <pc:chgData name="Rachael Lethbridge" userId="01d3f269-fb9b-4f76-9702-8b09c9efe539" providerId="ADAL" clId="{1CD6AEEB-B15F-45C5-B467-993B0176D8A5}" dt="2020-10-27T13:42:39.406" v="241" actId="20577"/>
        <pc:sldMkLst>
          <pc:docMk/>
          <pc:sldMk cId="1436088205" sldId="307"/>
        </pc:sldMkLst>
      </pc:sldChg>
    </pc:docChg>
  </pc:docChgLst>
  <pc:docChgLst>
    <pc:chgData name="Rachael Lethbridge" userId="01d3f269-fb9b-4f76-9702-8b09c9efe539" providerId="ADAL" clId="{022FE030-66F8-4263-81C2-DBF8A73340E3}"/>
    <pc:docChg chg="undo addSld delSld modSld">
      <pc:chgData name="Rachael Lethbridge" userId="01d3f269-fb9b-4f76-9702-8b09c9efe539" providerId="ADAL" clId="{022FE030-66F8-4263-81C2-DBF8A73340E3}" dt="2020-12-20T17:26:07.705" v="178" actId="20577"/>
      <pc:docMkLst>
        <pc:docMk/>
      </pc:docMkLst>
      <pc:sldChg chg="add del setBg modNotesTx">
        <pc:chgData name="Rachael Lethbridge" userId="01d3f269-fb9b-4f76-9702-8b09c9efe539" providerId="ADAL" clId="{022FE030-66F8-4263-81C2-DBF8A73340E3}" dt="2020-12-20T17:25:07.221" v="78" actId="20577"/>
        <pc:sldMkLst>
          <pc:docMk/>
          <pc:sldMk cId="3900947355" sldId="273"/>
        </pc:sldMkLst>
      </pc:sldChg>
      <pc:sldChg chg="del modNotesTx">
        <pc:chgData name="Rachael Lethbridge" userId="01d3f269-fb9b-4f76-9702-8b09c9efe539" providerId="ADAL" clId="{022FE030-66F8-4263-81C2-DBF8A73340E3}" dt="2020-12-20T17:15:25.230" v="62" actId="2696"/>
        <pc:sldMkLst>
          <pc:docMk/>
          <pc:sldMk cId="2076487883" sldId="288"/>
        </pc:sldMkLst>
      </pc:sldChg>
      <pc:sldChg chg="add del">
        <pc:chgData name="Rachael Lethbridge" userId="01d3f269-fb9b-4f76-9702-8b09c9efe539" providerId="ADAL" clId="{022FE030-66F8-4263-81C2-DBF8A73340E3}" dt="2020-12-20T17:25:18.251" v="79" actId="2696"/>
        <pc:sldMkLst>
          <pc:docMk/>
          <pc:sldMk cId="1436088205" sldId="307"/>
        </pc:sldMkLst>
      </pc:sldChg>
      <pc:sldChg chg="add modNotesTx">
        <pc:chgData name="Rachael Lethbridge" userId="01d3f269-fb9b-4f76-9702-8b09c9efe539" providerId="ADAL" clId="{022FE030-66F8-4263-81C2-DBF8A73340E3}" dt="2020-12-20T17:26:07.705" v="178" actId="20577"/>
        <pc:sldMkLst>
          <pc:docMk/>
          <pc:sldMk cId="321239452" sldId="310"/>
        </pc:sldMkLst>
      </pc:sldChg>
      <pc:sldChg chg="add del setBg">
        <pc:chgData name="Rachael Lethbridge" userId="01d3f269-fb9b-4f76-9702-8b09c9efe539" providerId="ADAL" clId="{022FE030-66F8-4263-81C2-DBF8A73340E3}" dt="2020-12-20T17:15:11.881" v="60"/>
        <pc:sldMkLst>
          <pc:docMk/>
          <pc:sldMk cId="3747603584" sldId="310"/>
        </pc:sldMkLst>
      </pc:sldChg>
      <pc:sldChg chg="add del setBg">
        <pc:chgData name="Rachael Lethbridge" userId="01d3f269-fb9b-4f76-9702-8b09c9efe539" providerId="ADAL" clId="{022FE030-66F8-4263-81C2-DBF8A73340E3}" dt="2020-12-20T17:22:18.479" v="64"/>
        <pc:sldMkLst>
          <pc:docMk/>
          <pc:sldMk cId="1856381379" sldId="311"/>
        </pc:sldMkLst>
      </pc:sldChg>
      <pc:sldChg chg="add">
        <pc:chgData name="Rachael Lethbridge" userId="01d3f269-fb9b-4f76-9702-8b09c9efe539" providerId="ADAL" clId="{022FE030-66F8-4263-81C2-DBF8A73340E3}" dt="2020-12-20T17:22:19.194" v="65"/>
        <pc:sldMkLst>
          <pc:docMk/>
          <pc:sldMk cId="2414694785" sldId="311"/>
        </pc:sldMkLst>
      </pc:sldChg>
    </pc:docChg>
  </pc:docChgLst>
  <pc:docChgLst>
    <pc:chgData name="Rachael Lethbridge" userId="S::r.lethbridge@maryhare.org.uk::01d3f269-fb9b-4f76-9702-8b09c9efe539" providerId="AD" clId="Web-{5391C28C-0490-6F35-79FA-6804331A45CA}"/>
    <pc:docChg chg="modSld">
      <pc:chgData name="Rachael Lethbridge" userId="S::r.lethbridge@maryhare.org.uk::01d3f269-fb9b-4f76-9702-8b09c9efe539" providerId="AD" clId="Web-{5391C28C-0490-6F35-79FA-6804331A45CA}" dt="2020-12-13T07:49:52.524" v="29"/>
      <pc:docMkLst>
        <pc:docMk/>
      </pc:docMkLst>
      <pc:sldChg chg="modNotes">
        <pc:chgData name="Rachael Lethbridge" userId="S::r.lethbridge@maryhare.org.uk::01d3f269-fb9b-4f76-9702-8b09c9efe539" providerId="AD" clId="Web-{5391C28C-0490-6F35-79FA-6804331A45CA}" dt="2020-12-13T07:49:52.524" v="29"/>
        <pc:sldMkLst>
          <pc:docMk/>
          <pc:sldMk cId="3900947355" sldId="273"/>
        </pc:sldMkLst>
      </pc:sldChg>
    </pc:docChg>
  </pc:docChgLst>
  <pc:docChgLst>
    <pc:chgData name="Rachael Lethbridge" userId="S::r.lethbridge@maryhare.org.uk::01d3f269-fb9b-4f76-9702-8b09c9efe539" providerId="AD" clId="Web-{F03C7FA3-9A5C-BA01-EF45-7D9E7BB4DB0B}"/>
    <pc:docChg chg="modSld">
      <pc:chgData name="Rachael Lethbridge" userId="S::r.lethbridge@maryhare.org.uk::01d3f269-fb9b-4f76-9702-8b09c9efe539" providerId="AD" clId="Web-{F03C7FA3-9A5C-BA01-EF45-7D9E7BB4DB0B}" dt="2020-06-24T14:17:16.286" v="21"/>
      <pc:docMkLst>
        <pc:docMk/>
      </pc:docMkLst>
      <pc:sldChg chg="modNotes">
        <pc:chgData name="Rachael Lethbridge" userId="S::r.lethbridge@maryhare.org.uk::01d3f269-fb9b-4f76-9702-8b09c9efe539" providerId="AD" clId="Web-{F03C7FA3-9A5C-BA01-EF45-7D9E7BB4DB0B}" dt="2020-06-24T14:16:47.348" v="16"/>
        <pc:sldMkLst>
          <pc:docMk/>
          <pc:sldMk cId="670791300" sldId="264"/>
        </pc:sldMkLst>
      </pc:sldChg>
      <pc:sldChg chg="modNotes">
        <pc:chgData name="Rachael Lethbridge" userId="S::r.lethbridge@maryhare.org.uk::01d3f269-fb9b-4f76-9702-8b09c9efe539" providerId="AD" clId="Web-{F03C7FA3-9A5C-BA01-EF45-7D9E7BB4DB0B}" dt="2020-06-24T14:16:06.002" v="7"/>
        <pc:sldMkLst>
          <pc:docMk/>
          <pc:sldMk cId="1681445881" sldId="267"/>
        </pc:sldMkLst>
      </pc:sldChg>
      <pc:sldChg chg="modNotes">
        <pc:chgData name="Rachael Lethbridge" userId="S::r.lethbridge@maryhare.org.uk::01d3f269-fb9b-4f76-9702-8b09c9efe539" providerId="AD" clId="Web-{F03C7FA3-9A5C-BA01-EF45-7D9E7BB4DB0B}" dt="2020-06-24T14:17:16.286" v="21"/>
        <pc:sldMkLst>
          <pc:docMk/>
          <pc:sldMk cId="837702486" sldId="272"/>
        </pc:sldMkLst>
      </pc:sldChg>
      <pc:sldChg chg="modNotes">
        <pc:chgData name="Rachael Lethbridge" userId="S::r.lethbridge@maryhare.org.uk::01d3f269-fb9b-4f76-9702-8b09c9efe539" providerId="AD" clId="Web-{F03C7FA3-9A5C-BA01-EF45-7D9E7BB4DB0B}" dt="2020-06-24T14:15:42.470" v="5"/>
        <pc:sldMkLst>
          <pc:docMk/>
          <pc:sldMk cId="3900947355" sldId="273"/>
        </pc:sldMkLst>
      </pc:sldChg>
      <pc:sldChg chg="modNotes">
        <pc:chgData name="Rachael Lethbridge" userId="S::r.lethbridge@maryhare.org.uk::01d3f269-fb9b-4f76-9702-8b09c9efe539" providerId="AD" clId="Web-{F03C7FA3-9A5C-BA01-EF45-7D9E7BB4DB0B}" dt="2020-06-24T14:16:40.504" v="12"/>
        <pc:sldMkLst>
          <pc:docMk/>
          <pc:sldMk cId="1436088205" sldId="307"/>
        </pc:sldMkLst>
      </pc:sldChg>
      <pc:sldChg chg="modNotes">
        <pc:chgData name="Rachael Lethbridge" userId="S::r.lethbridge@maryhare.org.uk::01d3f269-fb9b-4f76-9702-8b09c9efe539" providerId="AD" clId="Web-{F03C7FA3-9A5C-BA01-EF45-7D9E7BB4DB0B}" dt="2020-06-24T14:16:52.989" v="20"/>
        <pc:sldMkLst>
          <pc:docMk/>
          <pc:sldMk cId="670791300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Blank Page</a:t>
            </a:r>
            <a:endParaRPr lang="en-GB" dirty="0"/>
          </a:p>
          <a:p>
            <a:r>
              <a:rPr lang="en-GB" dirty="0"/>
              <a:t>Start with the topic title and get students to generate as many words as they can. All word forms and words linked to the key words can be included.</a:t>
            </a:r>
            <a:endParaRPr lang="en-GB" dirty="0">
              <a:cs typeface="Calibri"/>
            </a:endParaRPr>
          </a:p>
          <a:p>
            <a:r>
              <a:rPr lang="en-GB" dirty="0"/>
              <a:t>Give small groups a piece of paper and a different coloured pen each to encourage every student to contribute.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3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Blank Page</a:t>
            </a:r>
          </a:p>
          <a:p>
            <a:r>
              <a:rPr lang="en-GB" b="0" dirty="0"/>
              <a:t>How many words did you remember?</a:t>
            </a:r>
          </a:p>
          <a:p>
            <a:r>
              <a:rPr lang="en-GB" b="0" dirty="0"/>
              <a:t>Did you think of any extra words?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9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/>
              <a:t>Mathematically Speaking</a:t>
            </a:r>
            <a:endParaRPr lang="en-US" dirty="0"/>
          </a:p>
          <a:p>
            <a:pPr>
              <a:defRPr/>
            </a:pPr>
            <a:r>
              <a:rPr lang="en-GB" kern="1200" dirty="0">
                <a:effectLst/>
              </a:rPr>
              <a:t>An opportunity to link the topic with other subjects and the wider world.</a:t>
            </a:r>
            <a:r>
              <a:rPr lang="en-GB" dirty="0"/>
              <a:t> </a:t>
            </a:r>
            <a:endParaRPr lang="en-GB" dirty="0">
              <a:cs typeface="Calibri"/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kern="1200" dirty="0">
                <a:effectLst/>
              </a:rPr>
              <a:t>Let the students lead the discussion. Look for opportunities to include target words.</a:t>
            </a:r>
            <a:endParaRPr lang="en-GB" dirty="0">
              <a:cs typeface="Calibri"/>
            </a:endParaRPr>
          </a:p>
          <a:p>
            <a:r>
              <a:rPr lang="en-GB" dirty="0"/>
              <a:t>Conversation ideas: How is </a:t>
            </a:r>
            <a:r>
              <a:rPr lang="en-GB" b="1" dirty="0"/>
              <a:t>time</a:t>
            </a:r>
            <a:r>
              <a:rPr lang="en-GB" dirty="0"/>
              <a:t> used in sport? time in sport; time keeping, speed, accuracy, pace</a:t>
            </a:r>
            <a:endParaRPr lang="en-GB" dirty="0">
              <a:cs typeface="Calibri"/>
            </a:endParaRPr>
          </a:p>
          <a:p>
            <a:r>
              <a:rPr lang="en-GB" dirty="0"/>
              <a:t>What are the units in this picture? </a:t>
            </a:r>
            <a:r>
              <a:rPr lang="en-GB" b="1" dirty="0"/>
              <a:t>Hours, minutes, seconds</a:t>
            </a:r>
            <a:endParaRPr lang="en-GB" dirty="0"/>
          </a:p>
          <a:p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Last One Standing</a:t>
            </a:r>
            <a:endParaRPr lang="en-US" dirty="0"/>
          </a:p>
          <a:p>
            <a:r>
              <a:rPr lang="en-GB" dirty="0"/>
              <a:t>In small groups, students take it in turns to say a new word.</a:t>
            </a:r>
            <a:r>
              <a:rPr lang="en-GB" dirty="0">
                <a:cs typeface="Calibri"/>
              </a:rPr>
              <a:t> </a:t>
            </a:r>
            <a:r>
              <a:rPr lang="en-GB" dirty="0"/>
              <a:t>Allow all variations of the word to count separately e.g. month, months and monthly.</a:t>
            </a:r>
            <a:endParaRPr lang="en-GB" dirty="0">
              <a:cs typeface="Calibri"/>
            </a:endParaRPr>
          </a:p>
          <a:p>
            <a:r>
              <a:rPr lang="en-GB" dirty="0"/>
              <a:t>Allow other words from the topic as well as the 15 key words.</a:t>
            </a:r>
            <a:r>
              <a:rPr lang="en-GB" dirty="0">
                <a:cs typeface="Calibri"/>
              </a:rPr>
              <a:t> </a:t>
            </a:r>
            <a:r>
              <a:rPr lang="en-GB" dirty="0"/>
              <a:t>You may want to write down their words to avoid any arguments.</a:t>
            </a:r>
          </a:p>
          <a:p>
            <a:r>
              <a:rPr lang="en-GB" dirty="0"/>
              <a:t>Students sit down when they can’t think of a word or duplicate a word. You could allow them back in if they can think of a word the next time it’s their turn.</a:t>
            </a:r>
          </a:p>
          <a:p>
            <a:r>
              <a:rPr lang="en-GB" dirty="0"/>
              <a:t>If working with one or two students, you could give them one minute to list as many words as possible.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9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Calibri"/>
              </a:rPr>
              <a:t>Joke time</a:t>
            </a:r>
            <a:endParaRPr lang="en-US"/>
          </a:p>
          <a:p>
            <a:pPr>
              <a:defRPr/>
            </a:pPr>
            <a:r>
              <a:rPr lang="en-US" dirty="0">
                <a:cs typeface="Calibri"/>
              </a:rPr>
              <a:t>Can students guess the punch line?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66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Calibri"/>
              </a:rPr>
              <a:t>Joke time</a:t>
            </a:r>
            <a:endParaRPr lang="en-US"/>
          </a:p>
          <a:p>
            <a:pPr>
              <a:defRPr/>
            </a:pPr>
            <a:r>
              <a:rPr lang="en-US" dirty="0">
                <a:cs typeface="Calibri"/>
              </a:rPr>
              <a:t>Can students guess the punch line?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66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kern="1200" dirty="0">
                <a:effectLst/>
              </a:rPr>
              <a:t>Hot test </a:t>
            </a:r>
            <a:endParaRPr lang="en-US" dirty="0"/>
          </a:p>
          <a:p>
            <a:r>
              <a:rPr lang="en-GB" dirty="0"/>
              <a:t>The vocabulary assessment </a:t>
            </a:r>
            <a:r>
              <a:rPr lang="en-GB" kern="1200" dirty="0">
                <a:effectLst/>
              </a:rPr>
              <a:t>is completed </a:t>
            </a:r>
            <a:r>
              <a:rPr lang="en-GB" dirty="0"/>
              <a:t>again at the end of the 5 lessons. </a:t>
            </a:r>
            <a:r>
              <a:rPr lang="en-GB"/>
              <a:t>This </a:t>
            </a:r>
            <a:r>
              <a:rPr lang="en-GB" kern="1200" dirty="0">
                <a:effectLst/>
              </a:rPr>
              <a:t>will show </a:t>
            </a:r>
            <a:r>
              <a:rPr lang="en-GB" dirty="0"/>
              <a:t>if the students have made </a:t>
            </a:r>
            <a:r>
              <a:rPr lang="en-GB" kern="1200" dirty="0">
                <a:effectLst/>
              </a:rPr>
              <a:t>any progress</a:t>
            </a:r>
            <a:r>
              <a:rPr lang="en-GB" kern="1200">
                <a:effectLst/>
              </a:rPr>
              <a:t>. </a:t>
            </a:r>
            <a:endParaRPr lang="en-GB" kern="1200" dirty="0">
              <a:effectLst/>
            </a:endParaRPr>
          </a:p>
          <a:p>
            <a:r>
              <a:rPr lang="en-GB"/>
              <a:t>You </a:t>
            </a:r>
            <a:r>
              <a:rPr lang="en-GB" dirty="0"/>
              <a:t>can go through this with them after marking.</a:t>
            </a:r>
          </a:p>
          <a:p>
            <a:r>
              <a:rPr lang="en-GB" dirty="0"/>
              <a:t>Students need to complete the missing word. They are given the first letter. </a:t>
            </a:r>
          </a:p>
          <a:p>
            <a:r>
              <a:rPr lang="en-GB" dirty="0"/>
              <a:t>Give the full test or choose how many words to assess based </a:t>
            </a:r>
            <a:r>
              <a:rPr lang="en-GB" kern="1200" dirty="0">
                <a:effectLst/>
              </a:rPr>
              <a:t>on </a:t>
            </a:r>
            <a:r>
              <a:rPr lang="en-GB" dirty="0"/>
              <a:t>students needs/ability, e.g. just the first five words.</a:t>
            </a:r>
          </a:p>
          <a:p>
            <a:r>
              <a:rPr lang="en-GB" dirty="0"/>
              <a:t>Apply students’ normal way of working, e.g</a:t>
            </a:r>
            <a:r>
              <a:rPr lang="en-GB" kern="1200" dirty="0">
                <a:effectLst/>
              </a:rPr>
              <a:t>. </a:t>
            </a:r>
            <a:r>
              <a:rPr lang="en-GB" dirty="0"/>
              <a:t>you </a:t>
            </a:r>
            <a:r>
              <a:rPr lang="en-GB" kern="1200" dirty="0">
                <a:effectLst/>
              </a:rPr>
              <a:t>can </a:t>
            </a:r>
            <a:r>
              <a:rPr lang="en-GB" dirty="0"/>
              <a:t>read the questions to the student.</a:t>
            </a:r>
          </a:p>
          <a:p>
            <a:r>
              <a:rPr lang="en-GB" dirty="0"/>
              <a:t>When marking, allow 2 marks for a fully correct answer, 1 mark if the intention of </a:t>
            </a:r>
            <a:r>
              <a:rPr lang="en-GB" kern="1200" dirty="0">
                <a:effectLst/>
              </a:rPr>
              <a:t>the </a:t>
            </a:r>
            <a:r>
              <a:rPr lang="en-GB" dirty="0"/>
              <a:t>word is correct but there is a spelling </a:t>
            </a:r>
            <a:r>
              <a:rPr lang="en-GB" kern="1200" dirty="0">
                <a:effectLst/>
              </a:rPr>
              <a:t>or </a:t>
            </a:r>
            <a:r>
              <a:rPr lang="en-GB" dirty="0"/>
              <a:t>word variation error (e.g</a:t>
            </a:r>
            <a:r>
              <a:rPr lang="en-GB" kern="1200" dirty="0">
                <a:effectLst/>
              </a:rPr>
              <a:t>.</a:t>
            </a:r>
            <a:r>
              <a:rPr lang="en-GB" dirty="0"/>
              <a:t> day instead of days)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7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2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69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39"/>
          <p:cNvGrpSpPr/>
          <p:nvPr/>
        </p:nvGrpSpPr>
        <p:grpSpPr>
          <a:xfrm>
            <a:off x="0" y="1096300"/>
            <a:ext cx="1932004" cy="2594405"/>
            <a:chOff x="4494268" y="453135"/>
            <a:chExt cx="2248299" cy="3019145"/>
          </a:xfrm>
        </p:grpSpPr>
        <p:pic>
          <p:nvPicPr>
            <p:cNvPr id="115" name="Picture 114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4268" y="453135"/>
              <a:ext cx="2248299" cy="3019145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4667928" y="2763750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LONGEST</a:t>
              </a:r>
            </a:p>
          </p:txBody>
        </p:sp>
      </p:grpSp>
      <p:grpSp>
        <p:nvGrpSpPr>
          <p:cNvPr id="82" name="Group 41"/>
          <p:cNvGrpSpPr/>
          <p:nvPr/>
        </p:nvGrpSpPr>
        <p:grpSpPr>
          <a:xfrm rot="21146936">
            <a:off x="1533191" y="341724"/>
            <a:ext cx="1932004" cy="2594405"/>
            <a:chOff x="4190754" y="-88437"/>
            <a:chExt cx="2248299" cy="3019145"/>
          </a:xfrm>
        </p:grpSpPr>
        <p:pic>
          <p:nvPicPr>
            <p:cNvPr id="113" name="Picture 112" descr="card_shorte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0754" y="-88437"/>
              <a:ext cx="2248299" cy="3019145"/>
            </a:xfrm>
            <a:prstGeom prst="rect">
              <a:avLst/>
            </a:prstGeom>
          </p:spPr>
        </p:pic>
        <p:sp>
          <p:nvSpPr>
            <p:cNvPr id="114" name="TextBox 113"/>
            <p:cNvSpPr txBox="1"/>
            <p:nvPr/>
          </p:nvSpPr>
          <p:spPr>
            <a:xfrm>
              <a:off x="4364414" y="2222180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FIRST</a:t>
              </a:r>
            </a:p>
          </p:txBody>
        </p:sp>
      </p:grpSp>
      <p:grpSp>
        <p:nvGrpSpPr>
          <p:cNvPr id="84" name="Group 47"/>
          <p:cNvGrpSpPr/>
          <p:nvPr/>
        </p:nvGrpSpPr>
        <p:grpSpPr>
          <a:xfrm>
            <a:off x="7357095" y="1338965"/>
            <a:ext cx="1932003" cy="2594405"/>
            <a:chOff x="6538906" y="726353"/>
            <a:chExt cx="2248298" cy="3019145"/>
          </a:xfrm>
        </p:grpSpPr>
        <p:pic>
          <p:nvPicPr>
            <p:cNvPr id="109" name="Picture 108" descr="card_shorte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8906" y="726353"/>
              <a:ext cx="2248298" cy="3019145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6712566" y="3036968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SECOND</a:t>
              </a:r>
            </a:p>
          </p:txBody>
        </p:sp>
      </p:grpSp>
      <p:grpSp>
        <p:nvGrpSpPr>
          <p:cNvPr id="85" name="Group 50"/>
          <p:cNvGrpSpPr/>
          <p:nvPr/>
        </p:nvGrpSpPr>
        <p:grpSpPr>
          <a:xfrm>
            <a:off x="8820368" y="541698"/>
            <a:ext cx="1932003" cy="2594405"/>
            <a:chOff x="6104212" y="-217490"/>
            <a:chExt cx="2248298" cy="3019145"/>
          </a:xfrm>
        </p:grpSpPr>
        <p:pic>
          <p:nvPicPr>
            <p:cNvPr id="107" name="Picture 106" descr="card_shor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10756">
              <a:off x="6104212" y="-217490"/>
              <a:ext cx="2248298" cy="3019145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 rot="21310756">
              <a:off x="6364814" y="2093125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TWICE</a:t>
              </a:r>
            </a:p>
          </p:txBody>
        </p:sp>
      </p:grpSp>
      <p:grpSp>
        <p:nvGrpSpPr>
          <p:cNvPr id="86" name="Group 53"/>
          <p:cNvGrpSpPr/>
          <p:nvPr/>
        </p:nvGrpSpPr>
        <p:grpSpPr>
          <a:xfrm rot="350120">
            <a:off x="1611513" y="4108086"/>
            <a:ext cx="1932003" cy="2594405"/>
            <a:chOff x="5046921" y="665220"/>
            <a:chExt cx="2248298" cy="3019145"/>
          </a:xfrm>
        </p:grpSpPr>
        <p:pic>
          <p:nvPicPr>
            <p:cNvPr id="105" name="Picture 104" descr="card_shor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6921" y="665220"/>
              <a:ext cx="2248298" cy="3019145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5220581" y="2975836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ONCE</a:t>
              </a:r>
            </a:p>
          </p:txBody>
        </p:sp>
      </p:grpSp>
      <p:grpSp>
        <p:nvGrpSpPr>
          <p:cNvPr id="87" name="Group 56"/>
          <p:cNvGrpSpPr/>
          <p:nvPr/>
        </p:nvGrpSpPr>
        <p:grpSpPr>
          <a:xfrm>
            <a:off x="3415492" y="4231579"/>
            <a:ext cx="1932004" cy="2594405"/>
            <a:chOff x="6315348" y="1065133"/>
            <a:chExt cx="2248299" cy="3019145"/>
          </a:xfrm>
        </p:grpSpPr>
        <p:pic>
          <p:nvPicPr>
            <p:cNvPr id="103" name="Picture 102" descr="card_shorte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305668">
              <a:off x="6315348" y="1065133"/>
              <a:ext cx="2248299" cy="3019145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 rot="21305668">
              <a:off x="6588370" y="3363329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HOUR</a:t>
              </a:r>
            </a:p>
          </p:txBody>
        </p:sp>
      </p:grpSp>
      <p:grpSp>
        <p:nvGrpSpPr>
          <p:cNvPr id="88" name="Group 59"/>
          <p:cNvGrpSpPr/>
          <p:nvPr/>
        </p:nvGrpSpPr>
        <p:grpSpPr>
          <a:xfrm>
            <a:off x="5097303" y="4006127"/>
            <a:ext cx="1932004" cy="2594405"/>
            <a:chOff x="6116629" y="825704"/>
            <a:chExt cx="2248299" cy="3019145"/>
          </a:xfrm>
        </p:grpSpPr>
        <p:pic>
          <p:nvPicPr>
            <p:cNvPr id="101" name="Picture 100" descr="card_shortes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6629" y="825704"/>
              <a:ext cx="2248299" cy="3019145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6277868" y="3136320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MINUTES</a:t>
              </a:r>
            </a:p>
          </p:txBody>
        </p:sp>
      </p:grpSp>
      <p:grpSp>
        <p:nvGrpSpPr>
          <p:cNvPr id="89" name="Group 62"/>
          <p:cNvGrpSpPr/>
          <p:nvPr/>
        </p:nvGrpSpPr>
        <p:grpSpPr>
          <a:xfrm rot="21222040">
            <a:off x="6774037" y="4105299"/>
            <a:ext cx="1932003" cy="2594405"/>
            <a:chOff x="5026274" y="973624"/>
            <a:chExt cx="2248298" cy="3019145"/>
          </a:xfrm>
        </p:grpSpPr>
        <p:pic>
          <p:nvPicPr>
            <p:cNvPr id="99" name="Picture 98" descr="card_shortes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26274" y="973624"/>
              <a:ext cx="2248298" cy="3019145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5199934" y="3284240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 ANNUM</a:t>
              </a:r>
            </a:p>
          </p:txBody>
        </p:sp>
      </p:grpSp>
      <p:grpSp>
        <p:nvGrpSpPr>
          <p:cNvPr id="90" name="Group 65"/>
          <p:cNvGrpSpPr/>
          <p:nvPr/>
        </p:nvGrpSpPr>
        <p:grpSpPr>
          <a:xfrm>
            <a:off x="8461439" y="4204470"/>
            <a:ext cx="1932003" cy="2594405"/>
            <a:chOff x="5756459" y="1024409"/>
            <a:chExt cx="2248298" cy="3019145"/>
          </a:xfrm>
        </p:grpSpPr>
        <p:pic>
          <p:nvPicPr>
            <p:cNvPr id="97" name="Picture 96" descr="card_shortes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56459" y="1024409"/>
              <a:ext cx="2248298" cy="3019145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5899206" y="3335025"/>
              <a:ext cx="1912229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SHORTEST</a:t>
              </a:r>
            </a:p>
          </p:txBody>
        </p:sp>
      </p:grpSp>
      <p:grpSp>
        <p:nvGrpSpPr>
          <p:cNvPr id="91" name="Group 68"/>
          <p:cNvGrpSpPr/>
          <p:nvPr/>
        </p:nvGrpSpPr>
        <p:grpSpPr>
          <a:xfrm>
            <a:off x="10259995" y="1217149"/>
            <a:ext cx="1932004" cy="2594405"/>
            <a:chOff x="5659323" y="552487"/>
            <a:chExt cx="2248299" cy="3019145"/>
          </a:xfrm>
        </p:grpSpPr>
        <p:pic>
          <p:nvPicPr>
            <p:cNvPr id="95" name="Picture 94" descr="card_shortes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9323" y="552487"/>
              <a:ext cx="2248299" cy="3019145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5793505" y="2863103"/>
              <a:ext cx="1881317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DAYS</a:t>
              </a:r>
            </a:p>
          </p:txBody>
        </p:sp>
      </p:grpSp>
      <p:grpSp>
        <p:nvGrpSpPr>
          <p:cNvPr id="92" name="Group 71"/>
          <p:cNvGrpSpPr/>
          <p:nvPr/>
        </p:nvGrpSpPr>
        <p:grpSpPr>
          <a:xfrm rot="420431">
            <a:off x="10023578" y="3770046"/>
            <a:ext cx="1932002" cy="2594402"/>
            <a:chOff x="5101379" y="786476"/>
            <a:chExt cx="2248297" cy="3019142"/>
          </a:xfrm>
        </p:grpSpPr>
        <p:pic>
          <p:nvPicPr>
            <p:cNvPr id="93" name="Picture 92" descr="card_shortest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01379" y="786476"/>
              <a:ext cx="2248297" cy="301914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5275041" y="3067733"/>
              <a:ext cx="1841114" cy="51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WEEK</a:t>
              </a:r>
            </a:p>
          </p:txBody>
        </p:sp>
      </p:grpSp>
      <p:pic>
        <p:nvPicPr>
          <p:cNvPr id="41" name="Picture 40" descr="card_shortes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269310">
            <a:off x="120125" y="3774081"/>
            <a:ext cx="1932002" cy="259440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 rot="21269310">
            <a:off x="344065" y="5738290"/>
            <a:ext cx="1616649" cy="41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MONDAY</a:t>
            </a:r>
          </a:p>
        </p:txBody>
      </p:sp>
      <p:pic>
        <p:nvPicPr>
          <p:cNvPr id="43" name="Picture 42" descr="card_shortes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5731" y="574580"/>
            <a:ext cx="1932002" cy="259440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444961" y="2560132"/>
            <a:ext cx="1616649" cy="41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</a:t>
            </a:r>
          </a:p>
        </p:txBody>
      </p:sp>
      <p:pic>
        <p:nvPicPr>
          <p:cNvPr id="39" name="Picture 38" descr="card_shortest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416890">
            <a:off x="5711919" y="1317130"/>
            <a:ext cx="1932003" cy="25944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416890">
            <a:off x="5733072" y="3281338"/>
            <a:ext cx="1616649" cy="41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</a:t>
            </a:r>
          </a:p>
        </p:txBody>
      </p:sp>
      <p:grpSp>
        <p:nvGrpSpPr>
          <p:cNvPr id="83" name="Group 44"/>
          <p:cNvGrpSpPr/>
          <p:nvPr/>
        </p:nvGrpSpPr>
        <p:grpSpPr>
          <a:xfrm rot="442819">
            <a:off x="2798775" y="2029513"/>
            <a:ext cx="1932004" cy="2594405"/>
            <a:chOff x="3743740" y="1360975"/>
            <a:chExt cx="2248299" cy="3019145"/>
          </a:xfrm>
        </p:grpSpPr>
        <p:pic>
          <p:nvPicPr>
            <p:cNvPr id="111" name="Picture 110" descr="card_shortest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43740" y="1360975"/>
              <a:ext cx="2248299" cy="3019145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3917399" y="3671590"/>
              <a:ext cx="1881316" cy="4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3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4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0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648696-fbcf-4f3a-a76b-87ef4fd4c731">
      <UserInfo>
        <DisplayName>Amy Sexton</DisplayName>
        <AccountId>1075</AccountId>
        <AccountType/>
      </UserInfo>
    </SharedWithUsers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7E6B59-6C2A-4AC5-B096-F7470AFAF12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993a164-5895-4e52-81b5-45d0c586f75f"/>
    <ds:schemaRef ds:uri="http://schemas.microsoft.com/office/2006/documentManagement/types"/>
    <ds:schemaRef ds:uri="http://purl.org/dc/terms/"/>
    <ds:schemaRef ds:uri="e633eb76-e6a8-49d2-9938-f0309e5413c5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BBCA628-2830-4E4D-A67B-6534DF4AFACF}"/>
</file>

<file path=customXml/itemProps3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440</Words>
  <Application>Microsoft Office PowerPoint</Application>
  <PresentationFormat>Widescreen</PresentationFormat>
  <Paragraphs>49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32</cp:revision>
  <dcterms:created xsi:type="dcterms:W3CDTF">2020-03-28T15:20:27Z</dcterms:created>
  <dcterms:modified xsi:type="dcterms:W3CDTF">2021-01-23T12:34:13Z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  <property fmtid="{D5CDD505-2E9C-101B-9397-08002B2CF9AE}" pid="3" name="Order">
    <vt:r8>6597200</vt:r8>
  </property>
  <property fmtid="{D5CDD505-2E9C-101B-9397-08002B2CF9AE}" pid="4" name="xd_Signature">
    <vt:bool>false</vt:bool>
  </property>
  <property fmtid="{D5CDD505-2E9C-101B-9397-08002B2CF9AE}" pid="5" name="SharedWithUsers">
    <vt:lpwstr>1075;#Amy Sexton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</Properties>
</file>